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10"/>
  </p:notesMasterIdLst>
  <p:sldIdLst>
    <p:sldId id="256" r:id="rId2"/>
    <p:sldId id="263" r:id="rId3"/>
    <p:sldId id="257" r:id="rId4"/>
    <p:sldId id="264" r:id="rId5"/>
    <p:sldId id="265" r:id="rId6"/>
    <p:sldId id="266" r:id="rId7"/>
    <p:sldId id="262" r:id="rId8"/>
    <p:sldId id="26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10F9D2-5D59-407F-80CD-DCD0BDE64D64}" type="datetimeFigureOut">
              <a:rPr lang="en-US" smtClean="0"/>
              <a:t>12/13/15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1523D4-62F9-478F-AEEA-2945F977D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27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05602-6882-4CCA-A4AE-F341BAEE29D7}" type="datetime1">
              <a:rPr lang="en-US" smtClean="0"/>
              <a:t>12/13/15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E6FC4-23C3-434B-B251-EF9957A3D51A}" type="datetime1">
              <a:rPr lang="en-US" smtClean="0"/>
              <a:t>12/13/15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BC6E4-1F42-4203-BD22-E55D3C9D9408}" type="datetime1">
              <a:rPr lang="en-US" smtClean="0"/>
              <a:t>12/13/15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12BF-94FA-4924-B1D8-8195158313BB}" type="datetime1">
              <a:rPr lang="en-US" smtClean="0"/>
              <a:t>12/13/15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A5F8F-2848-49DF-8834-3E4751EABCC8}" type="datetime1">
              <a:rPr lang="en-US" smtClean="0"/>
              <a:t>12/13/15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2C7C6-631A-4EFA-ADFA-8156F91A57A8}" type="datetime1">
              <a:rPr lang="en-US" smtClean="0"/>
              <a:t>12/13/15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3A1D-DA35-4EE4-8F10-C3B51C10D8A3}" type="datetime1">
              <a:rPr lang="en-US" smtClean="0"/>
              <a:t>12/13/15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B733-EFF3-45A1-A733-2ECEE2374BB8}" type="datetime1">
              <a:rPr lang="en-US" smtClean="0"/>
              <a:t>12/13/15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CAA4-693D-4131-85D4-E80C26B77338}" type="datetime1">
              <a:rPr lang="en-US" smtClean="0"/>
              <a:t>12/13/15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86C8-A345-426E-A2E7-70CB1802255D}" type="datetime1">
              <a:rPr lang="en-US" smtClean="0"/>
              <a:t>12/13/15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62D-1AB9-450C-9923-7F5EDA4DB339}" type="datetime1">
              <a:rPr lang="en-US" smtClean="0"/>
              <a:t>12/13/15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A6A66C5-DF86-4546-BC88-99E35DCE8BF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F7DD221-B32C-4CE7-9008-4C36742C9668}" type="datetime1">
              <a:rPr lang="en-US" smtClean="0"/>
              <a:t>12/13/15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MANAGED CARE/FIDA-IDD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Manhattan DD Council </a:t>
            </a:r>
          </a:p>
          <a:p>
            <a:r>
              <a:rPr lang="en-US" dirty="0" smtClean="0"/>
              <a:t>December</a:t>
            </a:r>
            <a:r>
              <a:rPr lang="en-US" dirty="0"/>
              <a:t> </a:t>
            </a:r>
            <a:r>
              <a:rPr lang="en-US" dirty="0" smtClean="0"/>
              <a:t>10, 2015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223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CARE and NYS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and Federal Government Policy</a:t>
            </a:r>
          </a:p>
          <a:p>
            <a:endParaRPr lang="en-US" dirty="0"/>
          </a:p>
          <a:p>
            <a:r>
              <a:rPr lang="en-US" dirty="0" smtClean="0"/>
              <a:t>MRT Mandate</a:t>
            </a:r>
          </a:p>
          <a:p>
            <a:endParaRPr lang="en-US" dirty="0"/>
          </a:p>
          <a:p>
            <a:r>
              <a:rPr lang="en-US" dirty="0" smtClean="0"/>
              <a:t>All Medicaid in Managed Care, Except I/DD</a:t>
            </a:r>
          </a:p>
          <a:p>
            <a:endParaRPr lang="en-US" dirty="0"/>
          </a:p>
          <a:p>
            <a:r>
              <a:rPr lang="en-US" dirty="0" smtClean="0"/>
              <a:t>National Track Record for I/DD</a:t>
            </a:r>
          </a:p>
          <a:p>
            <a:endParaRPr lang="en-US" dirty="0"/>
          </a:p>
          <a:p>
            <a:r>
              <a:rPr lang="en-US" dirty="0" smtClean="0"/>
              <a:t>Implications for Individuals and Families</a:t>
            </a:r>
          </a:p>
          <a:p>
            <a:endParaRPr lang="en-US" dirty="0"/>
          </a:p>
          <a:p>
            <a:r>
              <a:rPr lang="en-US" dirty="0" smtClean="0"/>
              <a:t>Funding and Care Coordination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8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Care/FIDA-IDD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OPTIONS FOR I/DD MANAGED CARE in NYS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FIDA-IDD</a:t>
            </a:r>
          </a:p>
          <a:p>
            <a:pPr marL="11430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MCO/ACO/DISCO/12% Savings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Value Based Payments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0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Care/FIDA-IDD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PHP Governed by Metro ARCs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I/DD Centric Model of Care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Money and License Controlled by Family Governed Agencies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Care Coordination Governed by Family Governed Agencies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4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FIDA-I/DD Update &amp; Timing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April, 2016 Start with March Enrollment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Maximus Letters and Eligibility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Readiness Review/Network Development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Voluntary Enrollment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Care Coordination Pilot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00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FIDA-I/DD Model of Care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Services/Benefits- DD/Habilitation, MLTC, Medical, prescription and over-the-counter drugs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Inter Disciplinary Teams (IDT)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Assessment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POMs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err="1" smtClean="0"/>
              <a:t>Lifeplan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7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FIDA-IDD UPDATE/Medicaid MCOs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POTENTIAL TIMELINE For Medicaid-I/DD MCOs???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-2015-2016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Develop Framework</a:t>
            </a:r>
          </a:p>
          <a:p>
            <a:pPr marL="68580" indent="0">
              <a:buNone/>
            </a:pP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    Statutory/Regulatory Changes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Implement Care Coordination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Develop Networks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Select Managed Care Plans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Finalize Networks and MCO Partners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-2017  Begin Voluntary Enrollment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???      Mandatory Enrollment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99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620000" cy="1143000"/>
          </a:xfrm>
        </p:spPr>
        <p:txBody>
          <a:bodyPr/>
          <a:lstStyle/>
          <a:p>
            <a:r>
              <a:rPr lang="en-US" dirty="0" smtClean="0"/>
              <a:t>Managed Care/FIDA-IDD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                         </a:t>
            </a:r>
            <a:r>
              <a:rPr lang="en-US" sz="6000" dirty="0" smtClean="0"/>
              <a:t>QUESTIONS?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66C5-DF86-4546-BC88-99E35DCE8BF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49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158</TotalTime>
  <Words>261</Words>
  <Application>Microsoft Macintosh PowerPoint</Application>
  <PresentationFormat>On-screen Show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MANAGED CARE/FIDA-IDD UPDATE</vt:lpstr>
      <vt:lpstr>MANAGED CARE and NYS</vt:lpstr>
      <vt:lpstr>Managed Care/FIDA-IDD UPDATE</vt:lpstr>
      <vt:lpstr>Managed Care/FIDA-IDD UPDATE</vt:lpstr>
      <vt:lpstr>FIDA-I/DD Update &amp; Timing</vt:lpstr>
      <vt:lpstr>FIDA-I/DD Model of Care</vt:lpstr>
      <vt:lpstr>FIDA-IDD UPDATE/Medicaid MCOs</vt:lpstr>
      <vt:lpstr>Managed Care/FIDA-IDD UPDATE</vt:lpstr>
    </vt:vector>
  </TitlesOfParts>
  <Company>AHRCNYC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FIDA-IDD UPDATE</dc:title>
  <dc:creator>Alden Kaplan</dc:creator>
  <cp:lastModifiedBy>Elinor Rufer</cp:lastModifiedBy>
  <cp:revision>22</cp:revision>
  <cp:lastPrinted>2015-12-07T20:40:00Z</cp:lastPrinted>
  <dcterms:created xsi:type="dcterms:W3CDTF">2015-08-11T13:55:35Z</dcterms:created>
  <dcterms:modified xsi:type="dcterms:W3CDTF">2015-12-14T03:20:49Z</dcterms:modified>
</cp:coreProperties>
</file>