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260" r:id="rId3"/>
    <p:sldId id="261" r:id="rId4"/>
    <p:sldId id="262" r:id="rId5"/>
    <p:sldId id="263" r:id="rId6"/>
    <p:sldId id="273" r:id="rId7"/>
    <p:sldId id="264" r:id="rId8"/>
    <p:sldId id="266" r:id="rId9"/>
    <p:sldId id="268" r:id="rId10"/>
    <p:sldId id="267" r:id="rId11"/>
    <p:sldId id="269" r:id="rId12"/>
    <p:sldId id="272" r:id="rId13"/>
    <p:sldId id="270" r:id="rId14"/>
    <p:sldId id="271" r:id="rId15"/>
    <p:sldId id="279" r:id="rId16"/>
    <p:sldId id="274" r:id="rId17"/>
    <p:sldId id="275" r:id="rId18"/>
    <p:sldId id="276" r:id="rId19"/>
    <p:sldId id="277" r:id="rId20"/>
    <p:sldId id="287" r:id="rId21"/>
    <p:sldId id="281" r:id="rId22"/>
    <p:sldId id="282" r:id="rId23"/>
    <p:sldId id="283" r:id="rId24"/>
    <p:sldId id="312" r:id="rId25"/>
    <p:sldId id="289" r:id="rId26"/>
    <p:sldId id="290" r:id="rId27"/>
    <p:sldId id="291" r:id="rId28"/>
    <p:sldId id="292" r:id="rId29"/>
    <p:sldId id="297" r:id="rId30"/>
    <p:sldId id="298" r:id="rId31"/>
    <p:sldId id="295" r:id="rId32"/>
    <p:sldId id="296" r:id="rId33"/>
    <p:sldId id="307" r:id="rId34"/>
    <p:sldId id="308" r:id="rId35"/>
    <p:sldId id="309" r:id="rId36"/>
    <p:sldId id="310" r:id="rId37"/>
    <p:sldId id="301" r:id="rId38"/>
    <p:sldId id="302" r:id="rId39"/>
    <p:sldId id="299" r:id="rId40"/>
    <p:sldId id="303" r:id="rId41"/>
    <p:sldId id="304" r:id="rId42"/>
    <p:sldId id="30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625" autoAdjust="0"/>
  </p:normalViewPr>
  <p:slideViewPr>
    <p:cSldViewPr snapToGrid="0">
      <p:cViewPr varScale="1">
        <p:scale>
          <a:sx n="39" d="100"/>
          <a:sy n="39" d="100"/>
        </p:scale>
        <p:origin x="1278" y="54"/>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_rels/data7.xml.rels><?xml version="1.0" encoding="UTF-8" standalone="yes"?>
<Relationships xmlns="http://schemas.openxmlformats.org/package/2006/relationships"><Relationship Id="rId8" Type="http://schemas.openxmlformats.org/officeDocument/2006/relationships/slide" Target="../slides/slide38.xml"/><Relationship Id="rId3" Type="http://schemas.openxmlformats.org/officeDocument/2006/relationships/slide" Target="../slides/slide36.xml"/><Relationship Id="rId7" Type="http://schemas.openxmlformats.org/officeDocument/2006/relationships/slide" Target="../slides/slide34.xml"/><Relationship Id="rId2" Type="http://schemas.openxmlformats.org/officeDocument/2006/relationships/slide" Target="../slides/slide35.xml"/><Relationship Id="rId1" Type="http://schemas.openxmlformats.org/officeDocument/2006/relationships/slide" Target="../slides/slide32.xml"/><Relationship Id="rId6" Type="http://schemas.openxmlformats.org/officeDocument/2006/relationships/slide" Target="../slides/slide33.xml"/><Relationship Id="rId5" Type="http://schemas.openxmlformats.org/officeDocument/2006/relationships/slide" Target="../slides/slide40.xml"/><Relationship Id="rId4" Type="http://schemas.openxmlformats.org/officeDocument/2006/relationships/slide" Target="../slides/slide37.xml"/><Relationship Id="rId9"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5A6EA-F7F2-4387-AF7F-B849A5AC0D8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2EAEBD3-4810-4E4C-8E18-2B0C2A8F6474}">
      <dgm:prSet phldrT="[Text]" custT="1"/>
      <dgm:spPr>
        <a:solidFill>
          <a:schemeClr val="accent6"/>
        </a:solidFill>
      </dgm:spPr>
      <dgm:t>
        <a:bodyPr anchor="t" anchorCtr="0"/>
        <a:lstStyle/>
        <a:p>
          <a:pPr algn="ctr"/>
          <a:r>
            <a:rPr lang="en-US" sz="2800" dirty="0" smtClean="0">
              <a:solidFill>
                <a:schemeClr val="tx2"/>
              </a:solidFill>
            </a:rPr>
            <a:t>Have the right to a </a:t>
          </a:r>
          <a:endParaRPr lang="en-US" sz="2800" dirty="0">
            <a:solidFill>
              <a:schemeClr val="tx2"/>
            </a:solidFill>
          </a:endParaRPr>
        </a:p>
      </dgm:t>
    </dgm:pt>
    <dgm:pt modelId="{9353BFFA-8FCA-417D-ADA5-D1C51027F422}" type="parTrans" cxnId="{12C99E6B-E025-4EF5-96E2-7609C219E529}">
      <dgm:prSet/>
      <dgm:spPr/>
      <dgm:t>
        <a:bodyPr/>
        <a:lstStyle/>
        <a:p>
          <a:endParaRPr lang="en-US"/>
        </a:p>
      </dgm:t>
    </dgm:pt>
    <dgm:pt modelId="{A3D47883-A730-498E-A78E-BD15B3C1F47F}" type="sibTrans" cxnId="{12C99E6B-E025-4EF5-96E2-7609C219E529}">
      <dgm:prSet/>
      <dgm:spPr/>
      <dgm:t>
        <a:bodyPr/>
        <a:lstStyle/>
        <a:p>
          <a:endParaRPr lang="en-US"/>
        </a:p>
      </dgm:t>
    </dgm:pt>
    <dgm:pt modelId="{B2B73BCB-5176-492B-AB08-A58FF974E14F}">
      <dgm:prSet phldrT="[Text]" custT="1"/>
      <dgm:spPr>
        <a:ln>
          <a:solidFill>
            <a:schemeClr val="bg1"/>
          </a:solidFill>
          <a:prstDash val="solid"/>
        </a:ln>
      </dgm:spPr>
      <dgm:t>
        <a:bodyPr/>
        <a:lstStyle/>
        <a:p>
          <a:pPr algn="l"/>
          <a:r>
            <a:rPr lang="en-US" sz="2800" dirty="0" smtClean="0"/>
            <a:t> </a:t>
          </a:r>
          <a:r>
            <a:rPr lang="en-US" sz="2800" b="1" u="sng" dirty="0" smtClean="0"/>
            <a:t>F</a:t>
          </a:r>
          <a:r>
            <a:rPr lang="en-US" sz="2800" b="1" dirty="0" smtClean="0"/>
            <a:t>ree</a:t>
          </a:r>
          <a:endParaRPr lang="en-US" sz="2800" b="1" dirty="0"/>
        </a:p>
      </dgm:t>
    </dgm:pt>
    <dgm:pt modelId="{C15C25B9-1F47-4574-A9E3-AFFF554E3E19}" type="parTrans" cxnId="{3F8C22C7-F288-41C3-8AAC-56841A9B80E4}">
      <dgm:prSet/>
      <dgm:spPr/>
      <dgm:t>
        <a:bodyPr/>
        <a:lstStyle/>
        <a:p>
          <a:endParaRPr lang="en-US"/>
        </a:p>
      </dgm:t>
    </dgm:pt>
    <dgm:pt modelId="{DB418E90-DB15-46B1-B905-16F4715BA77A}" type="sibTrans" cxnId="{3F8C22C7-F288-41C3-8AAC-56841A9B80E4}">
      <dgm:prSet/>
      <dgm:spPr/>
      <dgm:t>
        <a:bodyPr/>
        <a:lstStyle/>
        <a:p>
          <a:endParaRPr lang="en-US"/>
        </a:p>
      </dgm:t>
    </dgm:pt>
    <dgm:pt modelId="{78B178F0-C3F7-4741-A1E7-7A22CE34316B}">
      <dgm:prSet phldrT="[Text]" custT="1"/>
      <dgm:spPr>
        <a:ln>
          <a:solidFill>
            <a:schemeClr val="bg1"/>
          </a:solidFill>
          <a:prstDash val="solid"/>
        </a:ln>
      </dgm:spPr>
      <dgm:t>
        <a:bodyPr/>
        <a:lstStyle/>
        <a:p>
          <a:pPr algn="l"/>
          <a:r>
            <a:rPr lang="en-US" sz="2800" dirty="0" smtClean="0"/>
            <a:t> </a:t>
          </a:r>
          <a:r>
            <a:rPr lang="en-US" sz="2800" b="1" u="sng" dirty="0" smtClean="0"/>
            <a:t>P</a:t>
          </a:r>
          <a:r>
            <a:rPr lang="en-US" sz="2800" b="1" dirty="0" smtClean="0"/>
            <a:t>ublic</a:t>
          </a:r>
          <a:endParaRPr lang="en-US" sz="2800" b="1" dirty="0"/>
        </a:p>
      </dgm:t>
    </dgm:pt>
    <dgm:pt modelId="{34F02877-6195-43E4-8C06-39D5F5A8B2A5}" type="parTrans" cxnId="{59882D0B-5890-49F2-AF36-6C7203E8C857}">
      <dgm:prSet/>
      <dgm:spPr/>
      <dgm:t>
        <a:bodyPr/>
        <a:lstStyle/>
        <a:p>
          <a:endParaRPr lang="en-US"/>
        </a:p>
      </dgm:t>
    </dgm:pt>
    <dgm:pt modelId="{BEB609A8-F6A2-4CDE-85D8-59C0A0913BAC}" type="sibTrans" cxnId="{59882D0B-5890-49F2-AF36-6C7203E8C857}">
      <dgm:prSet/>
      <dgm:spPr/>
      <dgm:t>
        <a:bodyPr/>
        <a:lstStyle/>
        <a:p>
          <a:endParaRPr lang="en-US"/>
        </a:p>
      </dgm:t>
    </dgm:pt>
    <dgm:pt modelId="{C7C4C4AB-C7AA-40D0-B7BE-DF7F96F03179}">
      <dgm:prSet phldrT="[Text]" custT="1"/>
      <dgm:spPr>
        <a:solidFill>
          <a:schemeClr val="accent4"/>
        </a:solidFill>
      </dgm:spPr>
      <dgm:t>
        <a:bodyPr anchor="t" anchorCtr="0"/>
        <a:lstStyle/>
        <a:p>
          <a:pPr algn="ctr"/>
          <a:r>
            <a:rPr lang="en-US" sz="2800" dirty="0" smtClean="0">
              <a:solidFill>
                <a:schemeClr val="tx2"/>
              </a:solidFill>
            </a:rPr>
            <a:t>In the</a:t>
          </a:r>
          <a:endParaRPr lang="en-US" sz="2800" dirty="0">
            <a:solidFill>
              <a:schemeClr val="tx2"/>
            </a:solidFill>
          </a:endParaRPr>
        </a:p>
      </dgm:t>
    </dgm:pt>
    <dgm:pt modelId="{7DD547C5-F0D8-428B-B1EC-27FE0008BE5F}" type="parTrans" cxnId="{8BCD65C7-3589-4E15-ABDF-969043BF086E}">
      <dgm:prSet/>
      <dgm:spPr/>
      <dgm:t>
        <a:bodyPr/>
        <a:lstStyle/>
        <a:p>
          <a:endParaRPr lang="en-US"/>
        </a:p>
      </dgm:t>
    </dgm:pt>
    <dgm:pt modelId="{5EEB2FE1-9334-4F8B-803E-2FEA2C356C31}" type="sibTrans" cxnId="{8BCD65C7-3589-4E15-ABDF-969043BF086E}">
      <dgm:prSet/>
      <dgm:spPr/>
      <dgm:t>
        <a:bodyPr/>
        <a:lstStyle/>
        <a:p>
          <a:endParaRPr lang="en-US"/>
        </a:p>
      </dgm:t>
    </dgm:pt>
    <dgm:pt modelId="{A602CF14-D197-40BB-B8C3-66AE9B4C11E3}">
      <dgm:prSet phldrT="[Text]" custT="1"/>
      <dgm:spPr>
        <a:ln cmpd="sng">
          <a:solidFill>
            <a:schemeClr val="bg1"/>
          </a:solidFill>
          <a:prstDash val="solid"/>
        </a:ln>
      </dgm:spPr>
      <dgm:t>
        <a:bodyPr/>
        <a:lstStyle/>
        <a:p>
          <a:pPr algn="l"/>
          <a:r>
            <a:rPr lang="en-US" sz="2800" u="none" dirty="0" smtClean="0"/>
            <a:t> </a:t>
          </a:r>
          <a:r>
            <a:rPr lang="en-US" sz="2800" b="1" u="sng" dirty="0" smtClean="0"/>
            <a:t>L</a:t>
          </a:r>
          <a:r>
            <a:rPr lang="en-US" sz="2800" b="1" dirty="0" smtClean="0"/>
            <a:t>east</a:t>
          </a:r>
          <a:endParaRPr lang="en-US" sz="2800" b="1" dirty="0"/>
        </a:p>
      </dgm:t>
    </dgm:pt>
    <dgm:pt modelId="{06EC863E-3A16-4096-87DF-E5792E29FB63}" type="parTrans" cxnId="{90937D67-BB8D-41A9-A36F-AB3670C64EB9}">
      <dgm:prSet/>
      <dgm:spPr/>
      <dgm:t>
        <a:bodyPr/>
        <a:lstStyle/>
        <a:p>
          <a:endParaRPr lang="en-US"/>
        </a:p>
      </dgm:t>
    </dgm:pt>
    <dgm:pt modelId="{69C7150A-9B0B-41AA-9826-1E5CE9513301}" type="sibTrans" cxnId="{90937D67-BB8D-41A9-A36F-AB3670C64EB9}">
      <dgm:prSet/>
      <dgm:spPr/>
      <dgm:t>
        <a:bodyPr/>
        <a:lstStyle/>
        <a:p>
          <a:endParaRPr lang="en-US"/>
        </a:p>
      </dgm:t>
    </dgm:pt>
    <dgm:pt modelId="{960CD622-6DC8-486E-8484-4A8AA965D2DA}">
      <dgm:prSet phldrT="[Text]" custT="1"/>
      <dgm:spPr>
        <a:ln>
          <a:solidFill>
            <a:schemeClr val="bg1"/>
          </a:solidFill>
          <a:prstDash val="solid"/>
        </a:ln>
      </dgm:spPr>
      <dgm:t>
        <a:bodyPr/>
        <a:lstStyle/>
        <a:p>
          <a:pPr algn="l"/>
          <a:r>
            <a:rPr lang="en-US" sz="2800" dirty="0" smtClean="0"/>
            <a:t> </a:t>
          </a:r>
          <a:r>
            <a:rPr lang="en-US" sz="2800" b="1" u="sng" dirty="0" smtClean="0"/>
            <a:t>A</a:t>
          </a:r>
          <a:r>
            <a:rPr lang="en-US" sz="2800" b="1" dirty="0" smtClean="0"/>
            <a:t>ppropriate</a:t>
          </a:r>
          <a:endParaRPr lang="en-US" sz="2800" b="1" dirty="0"/>
        </a:p>
      </dgm:t>
    </dgm:pt>
    <dgm:pt modelId="{85D394C7-BB41-42AD-BFCD-9708F5325DB2}" type="parTrans" cxnId="{D903F195-9F95-4D3D-8BF6-9A79822AD7C2}">
      <dgm:prSet/>
      <dgm:spPr/>
      <dgm:t>
        <a:bodyPr/>
        <a:lstStyle/>
        <a:p>
          <a:endParaRPr lang="en-US"/>
        </a:p>
      </dgm:t>
    </dgm:pt>
    <dgm:pt modelId="{3A81CEF8-80C4-4CCF-A6BE-75978425A13E}" type="sibTrans" cxnId="{D903F195-9F95-4D3D-8BF6-9A79822AD7C2}">
      <dgm:prSet/>
      <dgm:spPr/>
      <dgm:t>
        <a:bodyPr/>
        <a:lstStyle/>
        <a:p>
          <a:endParaRPr lang="en-US"/>
        </a:p>
      </dgm:t>
    </dgm:pt>
    <dgm:pt modelId="{870AE2F7-5A3C-43B1-8FBD-3F29847ED201}">
      <dgm:prSet phldrT="[Text]" custT="1"/>
      <dgm:spPr>
        <a:ln>
          <a:solidFill>
            <a:schemeClr val="bg1"/>
          </a:solidFill>
          <a:prstDash val="solid"/>
        </a:ln>
      </dgm:spPr>
      <dgm:t>
        <a:bodyPr/>
        <a:lstStyle/>
        <a:p>
          <a:pPr algn="l"/>
          <a:r>
            <a:rPr lang="en-US" sz="2800" dirty="0" smtClean="0"/>
            <a:t> </a:t>
          </a:r>
          <a:r>
            <a:rPr lang="en-US" sz="2800" b="1" u="sng" dirty="0" smtClean="0"/>
            <a:t>E</a:t>
          </a:r>
          <a:r>
            <a:rPr lang="en-US" sz="2800" b="1" dirty="0" smtClean="0"/>
            <a:t>ducation</a:t>
          </a:r>
          <a:endParaRPr lang="en-US" sz="1100" b="1" dirty="0" smtClean="0"/>
        </a:p>
      </dgm:t>
    </dgm:pt>
    <dgm:pt modelId="{2A2A2682-78E3-4E92-8BA8-415F0AC5F96F}" type="parTrans" cxnId="{27B6BDC0-A39E-4B23-A71A-6345065426A9}">
      <dgm:prSet/>
      <dgm:spPr/>
      <dgm:t>
        <a:bodyPr/>
        <a:lstStyle/>
        <a:p>
          <a:endParaRPr lang="en-US"/>
        </a:p>
      </dgm:t>
    </dgm:pt>
    <dgm:pt modelId="{029FE849-3BD0-435E-80BE-E5D8866C3032}" type="sibTrans" cxnId="{27B6BDC0-A39E-4B23-A71A-6345065426A9}">
      <dgm:prSet/>
      <dgm:spPr/>
      <dgm:t>
        <a:bodyPr/>
        <a:lstStyle/>
        <a:p>
          <a:endParaRPr lang="en-US"/>
        </a:p>
      </dgm:t>
    </dgm:pt>
    <dgm:pt modelId="{DCEA3EA6-2653-4974-B40E-C8E2C9274A80}">
      <dgm:prSet phldrT="[Text]" custT="1"/>
      <dgm:spPr>
        <a:ln>
          <a:solidFill>
            <a:schemeClr val="bg1"/>
          </a:solidFill>
          <a:prstDash val="solid"/>
        </a:ln>
      </dgm:spPr>
      <dgm:t>
        <a:bodyPr/>
        <a:lstStyle/>
        <a:p>
          <a:pPr algn="l"/>
          <a:r>
            <a:rPr lang="en-US" sz="2800" dirty="0" smtClean="0"/>
            <a:t> </a:t>
          </a:r>
          <a:r>
            <a:rPr lang="en-US" sz="2800" b="1" u="sng" dirty="0" smtClean="0"/>
            <a:t>R</a:t>
          </a:r>
          <a:r>
            <a:rPr lang="en-US" sz="2800" b="1" dirty="0" smtClean="0"/>
            <a:t>estrictive</a:t>
          </a:r>
          <a:endParaRPr lang="en-US" sz="2800" b="1" dirty="0"/>
        </a:p>
      </dgm:t>
    </dgm:pt>
    <dgm:pt modelId="{0DF8BB9A-5A4C-4ACC-BDD7-F2947ADD9844}" type="parTrans" cxnId="{05F8B505-B504-4575-B027-11AAB86FB188}">
      <dgm:prSet/>
      <dgm:spPr/>
      <dgm:t>
        <a:bodyPr/>
        <a:lstStyle/>
        <a:p>
          <a:endParaRPr lang="en-US"/>
        </a:p>
      </dgm:t>
    </dgm:pt>
    <dgm:pt modelId="{61D78A67-8BC7-485C-916D-77F7ED88F2E5}" type="sibTrans" cxnId="{05F8B505-B504-4575-B027-11AAB86FB188}">
      <dgm:prSet/>
      <dgm:spPr/>
      <dgm:t>
        <a:bodyPr/>
        <a:lstStyle/>
        <a:p>
          <a:endParaRPr lang="en-US"/>
        </a:p>
      </dgm:t>
    </dgm:pt>
    <dgm:pt modelId="{9D9E44A4-48A3-40C9-83B3-E74B3E6D83C9}">
      <dgm:prSet phldrT="[Text]" custT="1"/>
      <dgm:spPr>
        <a:ln>
          <a:solidFill>
            <a:schemeClr val="bg1"/>
          </a:solidFill>
          <a:prstDash val="solid"/>
        </a:ln>
      </dgm:spPr>
      <dgm:t>
        <a:bodyPr/>
        <a:lstStyle/>
        <a:p>
          <a:pPr algn="l"/>
          <a:r>
            <a:rPr lang="en-US" sz="2800" dirty="0" smtClean="0"/>
            <a:t> </a:t>
          </a:r>
          <a:r>
            <a:rPr lang="en-US" sz="2800" b="1" u="sng" dirty="0" smtClean="0"/>
            <a:t>E</a:t>
          </a:r>
          <a:r>
            <a:rPr lang="en-US" sz="2800" b="1" dirty="0" smtClean="0"/>
            <a:t>nvironment</a:t>
          </a:r>
          <a:endParaRPr lang="en-US" sz="2800" b="1" dirty="0"/>
        </a:p>
      </dgm:t>
    </dgm:pt>
    <dgm:pt modelId="{D3214831-FAA6-4F33-AF26-A1F4AED60AE7}" type="parTrans" cxnId="{10F45F4E-EB8C-486E-B655-F376B454AB58}">
      <dgm:prSet/>
      <dgm:spPr/>
      <dgm:t>
        <a:bodyPr/>
        <a:lstStyle/>
        <a:p>
          <a:endParaRPr lang="en-US"/>
        </a:p>
      </dgm:t>
    </dgm:pt>
    <dgm:pt modelId="{5CE49060-5CF2-4695-BBA7-0F9CF81E4E6B}" type="sibTrans" cxnId="{10F45F4E-EB8C-486E-B655-F376B454AB58}">
      <dgm:prSet/>
      <dgm:spPr/>
      <dgm:t>
        <a:bodyPr/>
        <a:lstStyle/>
        <a:p>
          <a:endParaRPr lang="en-US"/>
        </a:p>
      </dgm:t>
    </dgm:pt>
    <dgm:pt modelId="{94407989-70A3-4010-8700-68F2BD4EA582}" type="pres">
      <dgm:prSet presAssocID="{6325A6EA-F7F2-4387-AF7F-B849A5AC0D8D}" presName="theList" presStyleCnt="0">
        <dgm:presLayoutVars>
          <dgm:dir/>
          <dgm:animLvl val="lvl"/>
          <dgm:resizeHandles val="exact"/>
        </dgm:presLayoutVars>
      </dgm:prSet>
      <dgm:spPr/>
      <dgm:t>
        <a:bodyPr/>
        <a:lstStyle/>
        <a:p>
          <a:endParaRPr lang="en-US"/>
        </a:p>
      </dgm:t>
    </dgm:pt>
    <dgm:pt modelId="{CE826CE2-75E1-411A-BD43-71FCC45C435E}" type="pres">
      <dgm:prSet presAssocID="{A2EAEBD3-4810-4E4C-8E18-2B0C2A8F6474}" presName="compNode" presStyleCnt="0"/>
      <dgm:spPr/>
    </dgm:pt>
    <dgm:pt modelId="{40C53F72-E8AE-4A6E-93FE-1D8524B920F6}" type="pres">
      <dgm:prSet presAssocID="{A2EAEBD3-4810-4E4C-8E18-2B0C2A8F6474}" presName="aNode" presStyleLbl="bgShp" presStyleIdx="0" presStyleCnt="2" custScaleY="79692"/>
      <dgm:spPr/>
      <dgm:t>
        <a:bodyPr/>
        <a:lstStyle/>
        <a:p>
          <a:endParaRPr lang="en-US"/>
        </a:p>
      </dgm:t>
    </dgm:pt>
    <dgm:pt modelId="{BA790963-C4A9-43F5-B19D-A3BF95F38189}" type="pres">
      <dgm:prSet presAssocID="{A2EAEBD3-4810-4E4C-8E18-2B0C2A8F6474}" presName="textNode" presStyleLbl="bgShp" presStyleIdx="0" presStyleCnt="2"/>
      <dgm:spPr/>
      <dgm:t>
        <a:bodyPr/>
        <a:lstStyle/>
        <a:p>
          <a:endParaRPr lang="en-US"/>
        </a:p>
      </dgm:t>
    </dgm:pt>
    <dgm:pt modelId="{A11D4A20-52BD-4DC7-92DE-7A7EF349F02C}" type="pres">
      <dgm:prSet presAssocID="{A2EAEBD3-4810-4E4C-8E18-2B0C2A8F6474}" presName="compChildNode" presStyleCnt="0"/>
      <dgm:spPr/>
    </dgm:pt>
    <dgm:pt modelId="{58FD143B-D4F0-49F2-8AAF-5258B2CF5023}" type="pres">
      <dgm:prSet presAssocID="{A2EAEBD3-4810-4E4C-8E18-2B0C2A8F6474}" presName="theInnerList" presStyleCnt="0"/>
      <dgm:spPr/>
    </dgm:pt>
    <dgm:pt modelId="{908C395E-0671-411F-A022-1749BAF9FBE5}" type="pres">
      <dgm:prSet presAssocID="{B2B73BCB-5176-492B-AB08-A58FF974E14F}" presName="childNode" presStyleLbl="node1" presStyleIdx="0" presStyleCnt="7" custLinFactY="-31490" custLinFactNeighborX="-234" custLinFactNeighborY="-100000">
        <dgm:presLayoutVars>
          <dgm:bulletEnabled val="1"/>
        </dgm:presLayoutVars>
      </dgm:prSet>
      <dgm:spPr/>
      <dgm:t>
        <a:bodyPr/>
        <a:lstStyle/>
        <a:p>
          <a:endParaRPr lang="en-US"/>
        </a:p>
      </dgm:t>
    </dgm:pt>
    <dgm:pt modelId="{FA9582C0-17EF-4AF0-BA1E-BF0A802FFFC4}" type="pres">
      <dgm:prSet presAssocID="{B2B73BCB-5176-492B-AB08-A58FF974E14F}" presName="aSpace2" presStyleCnt="0"/>
      <dgm:spPr/>
    </dgm:pt>
    <dgm:pt modelId="{DB9775BD-9885-4B51-9E6D-D6AFAB7DAA3B}" type="pres">
      <dgm:prSet presAssocID="{960CD622-6DC8-486E-8484-4A8AA965D2DA}" presName="childNode" presStyleLbl="node1" presStyleIdx="1" presStyleCnt="7" custLinFactY="-35411" custLinFactNeighborX="-234" custLinFactNeighborY="-100000">
        <dgm:presLayoutVars>
          <dgm:bulletEnabled val="1"/>
        </dgm:presLayoutVars>
      </dgm:prSet>
      <dgm:spPr/>
      <dgm:t>
        <a:bodyPr/>
        <a:lstStyle/>
        <a:p>
          <a:endParaRPr lang="en-US"/>
        </a:p>
      </dgm:t>
    </dgm:pt>
    <dgm:pt modelId="{1392B9E4-9A45-40BC-BE65-880454B36F86}" type="pres">
      <dgm:prSet presAssocID="{960CD622-6DC8-486E-8484-4A8AA965D2DA}" presName="aSpace2" presStyleCnt="0"/>
      <dgm:spPr/>
    </dgm:pt>
    <dgm:pt modelId="{ACDA53AC-C9CB-4847-8FE5-0FF69E3B7B02}" type="pres">
      <dgm:prSet presAssocID="{78B178F0-C3F7-4741-A1E7-7A22CE34316B}" presName="childNode" presStyleLbl="node1" presStyleIdx="2" presStyleCnt="7" custLinFactY="-38088" custLinFactNeighborX="-654" custLinFactNeighborY="-100000">
        <dgm:presLayoutVars>
          <dgm:bulletEnabled val="1"/>
        </dgm:presLayoutVars>
      </dgm:prSet>
      <dgm:spPr/>
      <dgm:t>
        <a:bodyPr/>
        <a:lstStyle/>
        <a:p>
          <a:endParaRPr lang="en-US"/>
        </a:p>
      </dgm:t>
    </dgm:pt>
    <dgm:pt modelId="{2795B263-B1EE-4BFB-8DF9-8C81B6BDFB41}" type="pres">
      <dgm:prSet presAssocID="{78B178F0-C3F7-4741-A1E7-7A22CE34316B}" presName="aSpace2" presStyleCnt="0"/>
      <dgm:spPr/>
    </dgm:pt>
    <dgm:pt modelId="{5C521F4A-7576-4063-920C-64F6F292F39A}" type="pres">
      <dgm:prSet presAssocID="{870AE2F7-5A3C-43B1-8FBD-3F29847ED201}" presName="childNode" presStyleLbl="node1" presStyleIdx="3" presStyleCnt="7" custLinFactY="-39996" custLinFactNeighborX="36" custLinFactNeighborY="-100000">
        <dgm:presLayoutVars>
          <dgm:bulletEnabled val="1"/>
        </dgm:presLayoutVars>
      </dgm:prSet>
      <dgm:spPr/>
      <dgm:t>
        <a:bodyPr/>
        <a:lstStyle/>
        <a:p>
          <a:endParaRPr lang="en-US"/>
        </a:p>
      </dgm:t>
    </dgm:pt>
    <dgm:pt modelId="{562E8578-CF46-44E8-A080-993274A12D49}" type="pres">
      <dgm:prSet presAssocID="{A2EAEBD3-4810-4E4C-8E18-2B0C2A8F6474}" presName="aSpace" presStyleCnt="0"/>
      <dgm:spPr/>
    </dgm:pt>
    <dgm:pt modelId="{09A9FE75-3B6F-4182-8955-EA3182E850CD}" type="pres">
      <dgm:prSet presAssocID="{C7C4C4AB-C7AA-40D0-B7BE-DF7F96F03179}" presName="compNode" presStyleCnt="0"/>
      <dgm:spPr/>
    </dgm:pt>
    <dgm:pt modelId="{26C817AE-1863-49C6-AB97-D0824AEDE7B2}" type="pres">
      <dgm:prSet presAssocID="{C7C4C4AB-C7AA-40D0-B7BE-DF7F96F03179}" presName="aNode" presStyleLbl="bgShp" presStyleIdx="1" presStyleCnt="2" custScaleY="78750" custLinFactNeighborX="581" custLinFactNeighborY="209"/>
      <dgm:spPr/>
      <dgm:t>
        <a:bodyPr/>
        <a:lstStyle/>
        <a:p>
          <a:endParaRPr lang="en-US"/>
        </a:p>
      </dgm:t>
    </dgm:pt>
    <dgm:pt modelId="{B2DC6321-E348-4042-9A03-A813A80C1159}" type="pres">
      <dgm:prSet presAssocID="{C7C4C4AB-C7AA-40D0-B7BE-DF7F96F03179}" presName="textNode" presStyleLbl="bgShp" presStyleIdx="1" presStyleCnt="2"/>
      <dgm:spPr/>
      <dgm:t>
        <a:bodyPr/>
        <a:lstStyle/>
        <a:p>
          <a:endParaRPr lang="en-US"/>
        </a:p>
      </dgm:t>
    </dgm:pt>
    <dgm:pt modelId="{7B970EFB-63AA-4E85-A114-AD61316B6235}" type="pres">
      <dgm:prSet presAssocID="{C7C4C4AB-C7AA-40D0-B7BE-DF7F96F03179}" presName="compChildNode" presStyleCnt="0"/>
      <dgm:spPr/>
    </dgm:pt>
    <dgm:pt modelId="{90DC12A3-615A-4546-9725-DFCC934948B6}" type="pres">
      <dgm:prSet presAssocID="{C7C4C4AB-C7AA-40D0-B7BE-DF7F96F03179}" presName="theInnerList" presStyleCnt="0"/>
      <dgm:spPr/>
    </dgm:pt>
    <dgm:pt modelId="{C8BAE7BE-F328-439B-B493-68090C88777F}" type="pres">
      <dgm:prSet presAssocID="{A602CF14-D197-40BB-B8C3-66AE9B4C11E3}" presName="childNode" presStyleLbl="node1" presStyleIdx="4" presStyleCnt="7" custScaleY="23357" custLinFactNeighborX="23" custLinFactNeighborY="-80238">
        <dgm:presLayoutVars>
          <dgm:bulletEnabled val="1"/>
        </dgm:presLayoutVars>
      </dgm:prSet>
      <dgm:spPr/>
      <dgm:t>
        <a:bodyPr/>
        <a:lstStyle/>
        <a:p>
          <a:endParaRPr lang="en-US"/>
        </a:p>
      </dgm:t>
    </dgm:pt>
    <dgm:pt modelId="{9D911F10-20C3-438B-9840-0B382A01C249}" type="pres">
      <dgm:prSet presAssocID="{A602CF14-D197-40BB-B8C3-66AE9B4C11E3}" presName="aSpace2" presStyleCnt="0"/>
      <dgm:spPr/>
    </dgm:pt>
    <dgm:pt modelId="{15A80760-1E93-4893-A783-F8FC315AE56C}" type="pres">
      <dgm:prSet presAssocID="{DCEA3EA6-2653-4974-B40E-C8E2C9274A80}" presName="childNode" presStyleLbl="node1" presStyleIdx="5" presStyleCnt="7" custScaleY="24224" custLinFactY="-7596" custLinFactNeighborX="531" custLinFactNeighborY="-100000">
        <dgm:presLayoutVars>
          <dgm:bulletEnabled val="1"/>
        </dgm:presLayoutVars>
      </dgm:prSet>
      <dgm:spPr/>
      <dgm:t>
        <a:bodyPr/>
        <a:lstStyle/>
        <a:p>
          <a:endParaRPr lang="en-US"/>
        </a:p>
      </dgm:t>
    </dgm:pt>
    <dgm:pt modelId="{33CE3E78-8BEC-454C-A296-F60BD6DAA511}" type="pres">
      <dgm:prSet presAssocID="{DCEA3EA6-2653-4974-B40E-C8E2C9274A80}" presName="aSpace2" presStyleCnt="0"/>
      <dgm:spPr/>
    </dgm:pt>
    <dgm:pt modelId="{3D5BA3B3-81CD-4AFD-94CC-D4BF6DEB2C12}" type="pres">
      <dgm:prSet presAssocID="{9D9E44A4-48A3-40C9-83B3-E74B3E6D83C9}" presName="childNode" presStyleLbl="node1" presStyleIdx="6" presStyleCnt="7" custScaleY="26347" custLinFactY="-18124" custLinFactNeighborX="654" custLinFactNeighborY="-100000">
        <dgm:presLayoutVars>
          <dgm:bulletEnabled val="1"/>
        </dgm:presLayoutVars>
      </dgm:prSet>
      <dgm:spPr/>
      <dgm:t>
        <a:bodyPr/>
        <a:lstStyle/>
        <a:p>
          <a:endParaRPr lang="en-US"/>
        </a:p>
      </dgm:t>
    </dgm:pt>
  </dgm:ptLst>
  <dgm:cxnLst>
    <dgm:cxn modelId="{90937D67-BB8D-41A9-A36F-AB3670C64EB9}" srcId="{C7C4C4AB-C7AA-40D0-B7BE-DF7F96F03179}" destId="{A602CF14-D197-40BB-B8C3-66AE9B4C11E3}" srcOrd="0" destOrd="0" parTransId="{06EC863E-3A16-4096-87DF-E5792E29FB63}" sibTransId="{69C7150A-9B0B-41AA-9826-1E5CE9513301}"/>
    <dgm:cxn modelId="{10F45F4E-EB8C-486E-B655-F376B454AB58}" srcId="{C7C4C4AB-C7AA-40D0-B7BE-DF7F96F03179}" destId="{9D9E44A4-48A3-40C9-83B3-E74B3E6D83C9}" srcOrd="2" destOrd="0" parTransId="{D3214831-FAA6-4F33-AF26-A1F4AED60AE7}" sibTransId="{5CE49060-5CF2-4695-BBA7-0F9CF81E4E6B}"/>
    <dgm:cxn modelId="{8BCD65C7-3589-4E15-ABDF-969043BF086E}" srcId="{6325A6EA-F7F2-4387-AF7F-B849A5AC0D8D}" destId="{C7C4C4AB-C7AA-40D0-B7BE-DF7F96F03179}" srcOrd="1" destOrd="0" parTransId="{7DD547C5-F0D8-428B-B1EC-27FE0008BE5F}" sibTransId="{5EEB2FE1-9334-4F8B-803E-2FEA2C356C31}"/>
    <dgm:cxn modelId="{30C45C02-6314-4C70-B700-8AD16089CD02}" type="presOf" srcId="{870AE2F7-5A3C-43B1-8FBD-3F29847ED201}" destId="{5C521F4A-7576-4063-920C-64F6F292F39A}" srcOrd="0" destOrd="0" presId="urn:microsoft.com/office/officeart/2005/8/layout/lProcess2"/>
    <dgm:cxn modelId="{407DBA49-9346-4AC6-9ECE-C4DD46374CA0}" type="presOf" srcId="{A602CF14-D197-40BB-B8C3-66AE9B4C11E3}" destId="{C8BAE7BE-F328-439B-B493-68090C88777F}" srcOrd="0" destOrd="0" presId="urn:microsoft.com/office/officeart/2005/8/layout/lProcess2"/>
    <dgm:cxn modelId="{05F8B505-B504-4575-B027-11AAB86FB188}" srcId="{C7C4C4AB-C7AA-40D0-B7BE-DF7F96F03179}" destId="{DCEA3EA6-2653-4974-B40E-C8E2C9274A80}" srcOrd="1" destOrd="0" parTransId="{0DF8BB9A-5A4C-4ACC-BDD7-F2947ADD9844}" sibTransId="{61D78A67-8BC7-485C-916D-77F7ED88F2E5}"/>
    <dgm:cxn modelId="{646479DA-0BDF-4C06-8446-0781C3C5A278}" type="presOf" srcId="{960CD622-6DC8-486E-8484-4A8AA965D2DA}" destId="{DB9775BD-9885-4B51-9E6D-D6AFAB7DAA3B}" srcOrd="0" destOrd="0" presId="urn:microsoft.com/office/officeart/2005/8/layout/lProcess2"/>
    <dgm:cxn modelId="{F7245F6A-8256-4926-ABCA-BA30B50FB89B}" type="presOf" srcId="{DCEA3EA6-2653-4974-B40E-C8E2C9274A80}" destId="{15A80760-1E93-4893-A783-F8FC315AE56C}" srcOrd="0" destOrd="0" presId="urn:microsoft.com/office/officeart/2005/8/layout/lProcess2"/>
    <dgm:cxn modelId="{62E9FBAB-94DA-4B7D-9B95-DC5BDD622FC5}" type="presOf" srcId="{9D9E44A4-48A3-40C9-83B3-E74B3E6D83C9}" destId="{3D5BA3B3-81CD-4AFD-94CC-D4BF6DEB2C12}" srcOrd="0" destOrd="0" presId="urn:microsoft.com/office/officeart/2005/8/layout/lProcess2"/>
    <dgm:cxn modelId="{12C99E6B-E025-4EF5-96E2-7609C219E529}" srcId="{6325A6EA-F7F2-4387-AF7F-B849A5AC0D8D}" destId="{A2EAEBD3-4810-4E4C-8E18-2B0C2A8F6474}" srcOrd="0" destOrd="0" parTransId="{9353BFFA-8FCA-417D-ADA5-D1C51027F422}" sibTransId="{A3D47883-A730-498E-A78E-BD15B3C1F47F}"/>
    <dgm:cxn modelId="{D903F195-9F95-4D3D-8BF6-9A79822AD7C2}" srcId="{A2EAEBD3-4810-4E4C-8E18-2B0C2A8F6474}" destId="{960CD622-6DC8-486E-8484-4A8AA965D2DA}" srcOrd="1" destOrd="0" parTransId="{85D394C7-BB41-42AD-BFCD-9708F5325DB2}" sibTransId="{3A81CEF8-80C4-4CCF-A6BE-75978425A13E}"/>
    <dgm:cxn modelId="{67590D33-4A00-407A-8DAC-4A32FB46282A}" type="presOf" srcId="{6325A6EA-F7F2-4387-AF7F-B849A5AC0D8D}" destId="{94407989-70A3-4010-8700-68F2BD4EA582}" srcOrd="0" destOrd="0" presId="urn:microsoft.com/office/officeart/2005/8/layout/lProcess2"/>
    <dgm:cxn modelId="{240478E8-8AC4-4CE4-928A-C59EB43894DC}" type="presOf" srcId="{A2EAEBD3-4810-4E4C-8E18-2B0C2A8F6474}" destId="{40C53F72-E8AE-4A6E-93FE-1D8524B920F6}" srcOrd="0" destOrd="0" presId="urn:microsoft.com/office/officeart/2005/8/layout/lProcess2"/>
    <dgm:cxn modelId="{86682C01-DF37-48BF-9D08-A488E6D5F324}" type="presOf" srcId="{C7C4C4AB-C7AA-40D0-B7BE-DF7F96F03179}" destId="{B2DC6321-E348-4042-9A03-A813A80C1159}" srcOrd="1" destOrd="0" presId="urn:microsoft.com/office/officeart/2005/8/layout/lProcess2"/>
    <dgm:cxn modelId="{E1EBC411-B67A-49BF-B82D-F5C7D3569630}" type="presOf" srcId="{B2B73BCB-5176-492B-AB08-A58FF974E14F}" destId="{908C395E-0671-411F-A022-1749BAF9FBE5}" srcOrd="0" destOrd="0" presId="urn:microsoft.com/office/officeart/2005/8/layout/lProcess2"/>
    <dgm:cxn modelId="{C9A6188A-91D6-4634-A7AF-E3E326BA0B85}" type="presOf" srcId="{78B178F0-C3F7-4741-A1E7-7A22CE34316B}" destId="{ACDA53AC-C9CB-4847-8FE5-0FF69E3B7B02}" srcOrd="0" destOrd="0" presId="urn:microsoft.com/office/officeart/2005/8/layout/lProcess2"/>
    <dgm:cxn modelId="{27B6BDC0-A39E-4B23-A71A-6345065426A9}" srcId="{A2EAEBD3-4810-4E4C-8E18-2B0C2A8F6474}" destId="{870AE2F7-5A3C-43B1-8FBD-3F29847ED201}" srcOrd="3" destOrd="0" parTransId="{2A2A2682-78E3-4E92-8BA8-415F0AC5F96F}" sibTransId="{029FE849-3BD0-435E-80BE-E5D8866C3032}"/>
    <dgm:cxn modelId="{3F8C22C7-F288-41C3-8AAC-56841A9B80E4}" srcId="{A2EAEBD3-4810-4E4C-8E18-2B0C2A8F6474}" destId="{B2B73BCB-5176-492B-AB08-A58FF974E14F}" srcOrd="0" destOrd="0" parTransId="{C15C25B9-1F47-4574-A9E3-AFFF554E3E19}" sibTransId="{DB418E90-DB15-46B1-B905-16F4715BA77A}"/>
    <dgm:cxn modelId="{F3C8E935-C755-4B8F-855D-13DB11691EA6}" type="presOf" srcId="{C7C4C4AB-C7AA-40D0-B7BE-DF7F96F03179}" destId="{26C817AE-1863-49C6-AB97-D0824AEDE7B2}" srcOrd="0" destOrd="0" presId="urn:microsoft.com/office/officeart/2005/8/layout/lProcess2"/>
    <dgm:cxn modelId="{59882D0B-5890-49F2-AF36-6C7203E8C857}" srcId="{A2EAEBD3-4810-4E4C-8E18-2B0C2A8F6474}" destId="{78B178F0-C3F7-4741-A1E7-7A22CE34316B}" srcOrd="2" destOrd="0" parTransId="{34F02877-6195-43E4-8C06-39D5F5A8B2A5}" sibTransId="{BEB609A8-F6A2-4CDE-85D8-59C0A0913BAC}"/>
    <dgm:cxn modelId="{7DE653CB-51BD-40AA-8B8A-A435D17B3CC7}" type="presOf" srcId="{A2EAEBD3-4810-4E4C-8E18-2B0C2A8F6474}" destId="{BA790963-C4A9-43F5-B19D-A3BF95F38189}" srcOrd="1" destOrd="0" presId="urn:microsoft.com/office/officeart/2005/8/layout/lProcess2"/>
    <dgm:cxn modelId="{4D016FFC-DF16-447F-AD75-CD587F051618}" type="presParOf" srcId="{94407989-70A3-4010-8700-68F2BD4EA582}" destId="{CE826CE2-75E1-411A-BD43-71FCC45C435E}" srcOrd="0" destOrd="0" presId="urn:microsoft.com/office/officeart/2005/8/layout/lProcess2"/>
    <dgm:cxn modelId="{2B9A0130-B04A-4C27-BA6F-650439B7F92E}" type="presParOf" srcId="{CE826CE2-75E1-411A-BD43-71FCC45C435E}" destId="{40C53F72-E8AE-4A6E-93FE-1D8524B920F6}" srcOrd="0" destOrd="0" presId="urn:microsoft.com/office/officeart/2005/8/layout/lProcess2"/>
    <dgm:cxn modelId="{68C76FA4-330A-47CF-A475-926812295A8A}" type="presParOf" srcId="{CE826CE2-75E1-411A-BD43-71FCC45C435E}" destId="{BA790963-C4A9-43F5-B19D-A3BF95F38189}" srcOrd="1" destOrd="0" presId="urn:microsoft.com/office/officeart/2005/8/layout/lProcess2"/>
    <dgm:cxn modelId="{85B83D29-6B36-4701-A543-4A9B02D03109}" type="presParOf" srcId="{CE826CE2-75E1-411A-BD43-71FCC45C435E}" destId="{A11D4A20-52BD-4DC7-92DE-7A7EF349F02C}" srcOrd="2" destOrd="0" presId="urn:microsoft.com/office/officeart/2005/8/layout/lProcess2"/>
    <dgm:cxn modelId="{CD1D1B14-292D-4956-83E3-5825F64E99D4}" type="presParOf" srcId="{A11D4A20-52BD-4DC7-92DE-7A7EF349F02C}" destId="{58FD143B-D4F0-49F2-8AAF-5258B2CF5023}" srcOrd="0" destOrd="0" presId="urn:microsoft.com/office/officeart/2005/8/layout/lProcess2"/>
    <dgm:cxn modelId="{EF98D8BA-A692-4EC6-B273-8F30C58F9869}" type="presParOf" srcId="{58FD143B-D4F0-49F2-8AAF-5258B2CF5023}" destId="{908C395E-0671-411F-A022-1749BAF9FBE5}" srcOrd="0" destOrd="0" presId="urn:microsoft.com/office/officeart/2005/8/layout/lProcess2"/>
    <dgm:cxn modelId="{9938FD49-C107-424A-9EF7-19BA1AFC41A3}" type="presParOf" srcId="{58FD143B-D4F0-49F2-8AAF-5258B2CF5023}" destId="{FA9582C0-17EF-4AF0-BA1E-BF0A802FFFC4}" srcOrd="1" destOrd="0" presId="urn:microsoft.com/office/officeart/2005/8/layout/lProcess2"/>
    <dgm:cxn modelId="{3E746AF6-F7C6-4865-9252-30413E993E6D}" type="presParOf" srcId="{58FD143B-D4F0-49F2-8AAF-5258B2CF5023}" destId="{DB9775BD-9885-4B51-9E6D-D6AFAB7DAA3B}" srcOrd="2" destOrd="0" presId="urn:microsoft.com/office/officeart/2005/8/layout/lProcess2"/>
    <dgm:cxn modelId="{3904515A-8852-4670-84C6-ED139DBE3B07}" type="presParOf" srcId="{58FD143B-D4F0-49F2-8AAF-5258B2CF5023}" destId="{1392B9E4-9A45-40BC-BE65-880454B36F86}" srcOrd="3" destOrd="0" presId="urn:microsoft.com/office/officeart/2005/8/layout/lProcess2"/>
    <dgm:cxn modelId="{CC7ACAAB-2EE4-4040-8BE9-0E7EA258D80B}" type="presParOf" srcId="{58FD143B-D4F0-49F2-8AAF-5258B2CF5023}" destId="{ACDA53AC-C9CB-4847-8FE5-0FF69E3B7B02}" srcOrd="4" destOrd="0" presId="urn:microsoft.com/office/officeart/2005/8/layout/lProcess2"/>
    <dgm:cxn modelId="{74161390-79B5-4CC3-88E0-50A58A0FF6EF}" type="presParOf" srcId="{58FD143B-D4F0-49F2-8AAF-5258B2CF5023}" destId="{2795B263-B1EE-4BFB-8DF9-8C81B6BDFB41}" srcOrd="5" destOrd="0" presId="urn:microsoft.com/office/officeart/2005/8/layout/lProcess2"/>
    <dgm:cxn modelId="{A182E849-53ED-48DC-A102-B16199708659}" type="presParOf" srcId="{58FD143B-D4F0-49F2-8AAF-5258B2CF5023}" destId="{5C521F4A-7576-4063-920C-64F6F292F39A}" srcOrd="6" destOrd="0" presId="urn:microsoft.com/office/officeart/2005/8/layout/lProcess2"/>
    <dgm:cxn modelId="{A2A8E2AA-81CD-4360-861E-0FA43E128F2D}" type="presParOf" srcId="{94407989-70A3-4010-8700-68F2BD4EA582}" destId="{562E8578-CF46-44E8-A080-993274A12D49}" srcOrd="1" destOrd="0" presId="urn:microsoft.com/office/officeart/2005/8/layout/lProcess2"/>
    <dgm:cxn modelId="{B9404FA7-0821-4AD4-ACA2-EB708965F3CA}" type="presParOf" srcId="{94407989-70A3-4010-8700-68F2BD4EA582}" destId="{09A9FE75-3B6F-4182-8955-EA3182E850CD}" srcOrd="2" destOrd="0" presId="urn:microsoft.com/office/officeart/2005/8/layout/lProcess2"/>
    <dgm:cxn modelId="{59BB169E-B7D4-4220-ADEF-7565A0984525}" type="presParOf" srcId="{09A9FE75-3B6F-4182-8955-EA3182E850CD}" destId="{26C817AE-1863-49C6-AB97-D0824AEDE7B2}" srcOrd="0" destOrd="0" presId="urn:microsoft.com/office/officeart/2005/8/layout/lProcess2"/>
    <dgm:cxn modelId="{5CD70FF0-E4F6-4FC9-99AE-F2CA8D01B5D5}" type="presParOf" srcId="{09A9FE75-3B6F-4182-8955-EA3182E850CD}" destId="{B2DC6321-E348-4042-9A03-A813A80C1159}" srcOrd="1" destOrd="0" presId="urn:microsoft.com/office/officeart/2005/8/layout/lProcess2"/>
    <dgm:cxn modelId="{D1BEDFB9-BF87-417E-B627-233F20D59923}" type="presParOf" srcId="{09A9FE75-3B6F-4182-8955-EA3182E850CD}" destId="{7B970EFB-63AA-4E85-A114-AD61316B6235}" srcOrd="2" destOrd="0" presId="urn:microsoft.com/office/officeart/2005/8/layout/lProcess2"/>
    <dgm:cxn modelId="{125CDD42-26FD-469A-8DE6-061EE16BAC5A}" type="presParOf" srcId="{7B970EFB-63AA-4E85-A114-AD61316B6235}" destId="{90DC12A3-615A-4546-9725-DFCC934948B6}" srcOrd="0" destOrd="0" presId="urn:microsoft.com/office/officeart/2005/8/layout/lProcess2"/>
    <dgm:cxn modelId="{33D10332-0648-4744-AF5B-979FCC4DB87E}" type="presParOf" srcId="{90DC12A3-615A-4546-9725-DFCC934948B6}" destId="{C8BAE7BE-F328-439B-B493-68090C88777F}" srcOrd="0" destOrd="0" presId="urn:microsoft.com/office/officeart/2005/8/layout/lProcess2"/>
    <dgm:cxn modelId="{BE188AC1-B5EA-4432-8BE0-9809E659CA23}" type="presParOf" srcId="{90DC12A3-615A-4546-9725-DFCC934948B6}" destId="{9D911F10-20C3-438B-9840-0B382A01C249}" srcOrd="1" destOrd="0" presId="urn:microsoft.com/office/officeart/2005/8/layout/lProcess2"/>
    <dgm:cxn modelId="{F84DD707-2B04-4631-816D-425EE816590B}" type="presParOf" srcId="{90DC12A3-615A-4546-9725-DFCC934948B6}" destId="{15A80760-1E93-4893-A783-F8FC315AE56C}" srcOrd="2" destOrd="0" presId="urn:microsoft.com/office/officeart/2005/8/layout/lProcess2"/>
    <dgm:cxn modelId="{AF53CE23-3D1A-4B94-98AA-1CF8BFB3DE18}" type="presParOf" srcId="{90DC12A3-615A-4546-9725-DFCC934948B6}" destId="{33CE3E78-8BEC-454C-A296-F60BD6DAA511}" srcOrd="3" destOrd="0" presId="urn:microsoft.com/office/officeart/2005/8/layout/lProcess2"/>
    <dgm:cxn modelId="{2F5D8A19-E208-463D-85E7-7E552A346BA4}" type="presParOf" srcId="{90DC12A3-615A-4546-9725-DFCC934948B6}" destId="{3D5BA3B3-81CD-4AFD-94CC-D4BF6DEB2C1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0929E-706B-48CB-B912-4E32B330C590}"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CA6FBA15-8211-4FD1-AB9B-7C7379DF9A70}">
      <dgm:prSet phldrT="[Text]"/>
      <dgm:spPr/>
      <dgm:t>
        <a:bodyPr/>
        <a:lstStyle/>
        <a:p>
          <a:r>
            <a:rPr lang="en-US" dirty="0" smtClean="0">
              <a:solidFill>
                <a:schemeClr val="tx2"/>
              </a:solidFill>
            </a:rPr>
            <a:t>General Education with Supports/Services</a:t>
          </a:r>
          <a:endParaRPr lang="en-US" dirty="0">
            <a:solidFill>
              <a:schemeClr val="tx2"/>
            </a:solidFill>
          </a:endParaRPr>
        </a:p>
      </dgm:t>
    </dgm:pt>
    <dgm:pt modelId="{9AF17A06-2D1A-4F36-9B33-73A20D75A0E6}" type="parTrans" cxnId="{B208C1C6-18D9-482B-99F7-B3579E551353}">
      <dgm:prSet/>
      <dgm:spPr/>
      <dgm:t>
        <a:bodyPr/>
        <a:lstStyle/>
        <a:p>
          <a:endParaRPr lang="en-US"/>
        </a:p>
      </dgm:t>
    </dgm:pt>
    <dgm:pt modelId="{B9DE3466-DBE5-4AD7-95AF-C8CE49DCA089}" type="sibTrans" cxnId="{B208C1C6-18D9-482B-99F7-B3579E551353}">
      <dgm:prSet/>
      <dgm:spPr/>
      <dgm:t>
        <a:bodyPr/>
        <a:lstStyle/>
        <a:p>
          <a:endParaRPr lang="en-US"/>
        </a:p>
      </dgm:t>
    </dgm:pt>
    <dgm:pt modelId="{30B724C2-2951-44D4-9468-226EEBB85A89}">
      <dgm:prSet phldrT="[Text]" custT="1"/>
      <dgm:spPr/>
      <dgm:t>
        <a:bodyPr/>
        <a:lstStyle/>
        <a:p>
          <a:r>
            <a:rPr lang="en-US" sz="2000" dirty="0"/>
            <a:t>More restrictive</a:t>
          </a:r>
        </a:p>
      </dgm:t>
    </dgm:pt>
    <dgm:pt modelId="{A3ECB1C3-79AD-4C53-9261-27AB847E5680}" type="parTrans" cxnId="{A74C624F-0B5C-465E-A70B-B89BC2209431}">
      <dgm:prSet/>
      <dgm:spPr/>
      <dgm:t>
        <a:bodyPr/>
        <a:lstStyle/>
        <a:p>
          <a:endParaRPr lang="en-US"/>
        </a:p>
      </dgm:t>
    </dgm:pt>
    <dgm:pt modelId="{8639E33A-8E5A-49E2-9FCE-41567AE83013}" type="sibTrans" cxnId="{A74C624F-0B5C-465E-A70B-B89BC2209431}">
      <dgm:prSet/>
      <dgm:spPr/>
      <dgm:t>
        <a:bodyPr/>
        <a:lstStyle/>
        <a:p>
          <a:endParaRPr lang="en-US"/>
        </a:p>
      </dgm:t>
    </dgm:pt>
    <dgm:pt modelId="{37D72D3F-7250-4115-A979-A0A4C6C7F384}">
      <dgm:prSet phldrT="[Text]"/>
      <dgm:spPr/>
      <dgm:t>
        <a:bodyPr/>
        <a:lstStyle/>
        <a:p>
          <a:r>
            <a:rPr lang="en-US" dirty="0" smtClean="0">
              <a:solidFill>
                <a:schemeClr val="tx2"/>
              </a:solidFill>
            </a:rPr>
            <a:t>Integrated Co-Teaching (ICT)</a:t>
          </a:r>
          <a:endParaRPr lang="en-US" dirty="0">
            <a:solidFill>
              <a:schemeClr val="tx2"/>
            </a:solidFill>
          </a:endParaRPr>
        </a:p>
      </dgm:t>
    </dgm:pt>
    <dgm:pt modelId="{F48AE50A-1D01-468C-BAF9-FECB8B70F1FA}" type="parTrans" cxnId="{6B37D66E-425A-480C-B41F-364C4D7B69CD}">
      <dgm:prSet/>
      <dgm:spPr/>
      <dgm:t>
        <a:bodyPr/>
        <a:lstStyle/>
        <a:p>
          <a:endParaRPr lang="en-US"/>
        </a:p>
      </dgm:t>
    </dgm:pt>
    <dgm:pt modelId="{ED540E0F-9B7B-40CE-9148-0E3CC9A859E9}" type="sibTrans" cxnId="{6B37D66E-425A-480C-B41F-364C4D7B69CD}">
      <dgm:prSet/>
      <dgm:spPr/>
      <dgm:t>
        <a:bodyPr/>
        <a:lstStyle/>
        <a:p>
          <a:endParaRPr lang="en-US"/>
        </a:p>
      </dgm:t>
    </dgm:pt>
    <dgm:pt modelId="{F86154C1-61B0-47B9-96E7-FFD6A4D2AD17}">
      <dgm:prSet phldrT="[Text]" custT="1"/>
      <dgm:spPr/>
      <dgm:t>
        <a:bodyPr/>
        <a:lstStyle/>
        <a:p>
          <a:r>
            <a:rPr lang="en-US" sz="2000" dirty="0"/>
            <a:t>Little more</a:t>
          </a:r>
        </a:p>
      </dgm:t>
    </dgm:pt>
    <dgm:pt modelId="{A484D774-9695-46C7-808E-0D4D8971FBCF}" type="parTrans" cxnId="{AAF84380-FB9F-4721-8D22-4FAD5725E0E5}">
      <dgm:prSet/>
      <dgm:spPr/>
      <dgm:t>
        <a:bodyPr/>
        <a:lstStyle/>
        <a:p>
          <a:endParaRPr lang="en-US"/>
        </a:p>
      </dgm:t>
    </dgm:pt>
    <dgm:pt modelId="{FED15EDD-07B9-4C4A-A4BC-9C2AF2EF72A8}" type="sibTrans" cxnId="{AAF84380-FB9F-4721-8D22-4FAD5725E0E5}">
      <dgm:prSet/>
      <dgm:spPr/>
      <dgm:t>
        <a:bodyPr/>
        <a:lstStyle/>
        <a:p>
          <a:endParaRPr lang="en-US"/>
        </a:p>
      </dgm:t>
    </dgm:pt>
    <dgm:pt modelId="{FD8F0658-4256-4DAB-A721-F98963DDB0B2}">
      <dgm:prSet phldrT="[Text]"/>
      <dgm:spPr/>
      <dgm:t>
        <a:bodyPr/>
        <a:lstStyle/>
        <a:p>
          <a:r>
            <a:rPr lang="en-US" dirty="0" smtClean="0">
              <a:solidFill>
                <a:schemeClr val="tx2"/>
              </a:solidFill>
            </a:rPr>
            <a:t>Special Class in a Community School (self-contained)</a:t>
          </a:r>
          <a:endParaRPr lang="en-US" dirty="0">
            <a:solidFill>
              <a:schemeClr val="tx2"/>
            </a:solidFill>
          </a:endParaRPr>
        </a:p>
      </dgm:t>
    </dgm:pt>
    <dgm:pt modelId="{65AD9964-6D6D-4F43-902B-74B514693CF8}" type="parTrans" cxnId="{6A86BE30-F1B5-4A7B-99D7-518DF7D463C1}">
      <dgm:prSet/>
      <dgm:spPr/>
      <dgm:t>
        <a:bodyPr/>
        <a:lstStyle/>
        <a:p>
          <a:endParaRPr lang="en-US"/>
        </a:p>
      </dgm:t>
    </dgm:pt>
    <dgm:pt modelId="{AD2C83A2-25B9-4BDF-83FF-27BC38935BC7}" type="sibTrans" cxnId="{6A86BE30-F1B5-4A7B-99D7-518DF7D463C1}">
      <dgm:prSet/>
      <dgm:spPr/>
      <dgm:t>
        <a:bodyPr/>
        <a:lstStyle/>
        <a:p>
          <a:endParaRPr lang="en-US"/>
        </a:p>
      </dgm:t>
    </dgm:pt>
    <dgm:pt modelId="{D7EE2E5C-AB2A-4672-BA0E-82C3E5B56DD9}">
      <dgm:prSet phldrT="[Text]"/>
      <dgm:spPr/>
      <dgm:t>
        <a:bodyPr/>
        <a:lstStyle/>
        <a:p>
          <a:r>
            <a:rPr lang="en-US" dirty="0" smtClean="0">
              <a:solidFill>
                <a:schemeClr val="tx2"/>
              </a:solidFill>
            </a:rPr>
            <a:t>12:1+1; 12:1; 15:1</a:t>
          </a:r>
          <a:endParaRPr lang="en-US" dirty="0">
            <a:solidFill>
              <a:schemeClr val="tx2"/>
            </a:solidFill>
          </a:endParaRPr>
        </a:p>
      </dgm:t>
    </dgm:pt>
    <dgm:pt modelId="{77EEE10B-DAF2-42A7-B8FB-6F78B62C2785}" type="parTrans" cxnId="{1E685125-3DC9-4638-B5DE-5481192AAECE}">
      <dgm:prSet/>
      <dgm:spPr/>
      <dgm:t>
        <a:bodyPr/>
        <a:lstStyle/>
        <a:p>
          <a:endParaRPr lang="en-US"/>
        </a:p>
      </dgm:t>
    </dgm:pt>
    <dgm:pt modelId="{2357CDC0-BBDC-4873-B4BA-DCB7E7C719D5}" type="sibTrans" cxnId="{1E685125-3DC9-4638-B5DE-5481192AAECE}">
      <dgm:prSet/>
      <dgm:spPr/>
      <dgm:t>
        <a:bodyPr/>
        <a:lstStyle/>
        <a:p>
          <a:endParaRPr lang="en-US"/>
        </a:p>
      </dgm:t>
    </dgm:pt>
    <dgm:pt modelId="{D4859527-8AEE-4636-B138-1712C4A6E339}">
      <dgm:prSet phldrT="[Text]" custT="1"/>
      <dgm:spPr/>
      <dgm:t>
        <a:bodyPr/>
        <a:lstStyle/>
        <a:p>
          <a:r>
            <a:rPr lang="en-US" sz="2000" b="0" dirty="0"/>
            <a:t>Least Restrictive</a:t>
          </a:r>
        </a:p>
      </dgm:t>
    </dgm:pt>
    <dgm:pt modelId="{36E4213C-1AA4-4D03-A552-CD2584FF39BC}" type="sibTrans" cxnId="{A72FE00A-DEFB-4101-B3C5-0A071A71C806}">
      <dgm:prSet/>
      <dgm:spPr/>
      <dgm:t>
        <a:bodyPr/>
        <a:lstStyle/>
        <a:p>
          <a:endParaRPr lang="en-US"/>
        </a:p>
      </dgm:t>
    </dgm:pt>
    <dgm:pt modelId="{ECF404FC-C294-4D68-B949-390077C74861}" type="parTrans" cxnId="{A72FE00A-DEFB-4101-B3C5-0A071A71C806}">
      <dgm:prSet/>
      <dgm:spPr/>
      <dgm:t>
        <a:bodyPr/>
        <a:lstStyle/>
        <a:p>
          <a:endParaRPr lang="en-US"/>
        </a:p>
      </dgm:t>
    </dgm:pt>
    <dgm:pt modelId="{E17F2C6B-3E86-46CA-9CFB-9CC0D184E45C}" type="pres">
      <dgm:prSet presAssocID="{1530929E-706B-48CB-B912-4E32B330C590}" presName="linearFlow" presStyleCnt="0">
        <dgm:presLayoutVars>
          <dgm:dir/>
          <dgm:animLvl val="lvl"/>
          <dgm:resizeHandles val="exact"/>
        </dgm:presLayoutVars>
      </dgm:prSet>
      <dgm:spPr/>
      <dgm:t>
        <a:bodyPr/>
        <a:lstStyle/>
        <a:p>
          <a:endParaRPr lang="en-US"/>
        </a:p>
      </dgm:t>
    </dgm:pt>
    <dgm:pt modelId="{370B45E2-B5D4-41A9-ACBB-24FFCC44C306}" type="pres">
      <dgm:prSet presAssocID="{D4859527-8AEE-4636-B138-1712C4A6E339}" presName="composite" presStyleCnt="0"/>
      <dgm:spPr/>
      <dgm:t>
        <a:bodyPr/>
        <a:lstStyle/>
        <a:p>
          <a:endParaRPr lang="en-US"/>
        </a:p>
      </dgm:t>
    </dgm:pt>
    <dgm:pt modelId="{F2068B20-2A0C-47DB-A555-E52C509452CF}" type="pres">
      <dgm:prSet presAssocID="{D4859527-8AEE-4636-B138-1712C4A6E339}" presName="parentText" presStyleLbl="alignNode1" presStyleIdx="0" presStyleCnt="3">
        <dgm:presLayoutVars>
          <dgm:chMax val="1"/>
          <dgm:bulletEnabled val="1"/>
        </dgm:presLayoutVars>
      </dgm:prSet>
      <dgm:spPr/>
      <dgm:t>
        <a:bodyPr/>
        <a:lstStyle/>
        <a:p>
          <a:endParaRPr lang="en-US"/>
        </a:p>
      </dgm:t>
    </dgm:pt>
    <dgm:pt modelId="{0A9E1FDD-7686-4A11-A7EB-46C63B1870B2}" type="pres">
      <dgm:prSet presAssocID="{D4859527-8AEE-4636-B138-1712C4A6E339}" presName="descendantText" presStyleLbl="alignAcc1" presStyleIdx="0" presStyleCnt="3">
        <dgm:presLayoutVars>
          <dgm:bulletEnabled val="1"/>
        </dgm:presLayoutVars>
      </dgm:prSet>
      <dgm:spPr/>
      <dgm:t>
        <a:bodyPr/>
        <a:lstStyle/>
        <a:p>
          <a:endParaRPr lang="en-US"/>
        </a:p>
      </dgm:t>
    </dgm:pt>
    <dgm:pt modelId="{F8A84975-891E-43A6-88A7-B506FE99727A}" type="pres">
      <dgm:prSet presAssocID="{36E4213C-1AA4-4D03-A552-CD2584FF39BC}" presName="sp" presStyleCnt="0"/>
      <dgm:spPr/>
      <dgm:t>
        <a:bodyPr/>
        <a:lstStyle/>
        <a:p>
          <a:endParaRPr lang="en-US"/>
        </a:p>
      </dgm:t>
    </dgm:pt>
    <dgm:pt modelId="{24C9CFBF-FA82-4B60-970A-F9A8B318E301}" type="pres">
      <dgm:prSet presAssocID="{30B724C2-2951-44D4-9468-226EEBB85A89}" presName="composite" presStyleCnt="0"/>
      <dgm:spPr/>
      <dgm:t>
        <a:bodyPr/>
        <a:lstStyle/>
        <a:p>
          <a:endParaRPr lang="en-US"/>
        </a:p>
      </dgm:t>
    </dgm:pt>
    <dgm:pt modelId="{E9777FCF-C6A9-4BE9-ADBE-3E83609A673C}" type="pres">
      <dgm:prSet presAssocID="{30B724C2-2951-44D4-9468-226EEBB85A89}" presName="parentText" presStyleLbl="alignNode1" presStyleIdx="1" presStyleCnt="3">
        <dgm:presLayoutVars>
          <dgm:chMax val="1"/>
          <dgm:bulletEnabled val="1"/>
        </dgm:presLayoutVars>
      </dgm:prSet>
      <dgm:spPr/>
      <dgm:t>
        <a:bodyPr/>
        <a:lstStyle/>
        <a:p>
          <a:endParaRPr lang="en-US"/>
        </a:p>
      </dgm:t>
    </dgm:pt>
    <dgm:pt modelId="{70C03D22-F343-44F2-B2A2-7DBDDF899646}" type="pres">
      <dgm:prSet presAssocID="{30B724C2-2951-44D4-9468-226EEBB85A89}" presName="descendantText" presStyleLbl="alignAcc1" presStyleIdx="1" presStyleCnt="3">
        <dgm:presLayoutVars>
          <dgm:bulletEnabled val="1"/>
        </dgm:presLayoutVars>
      </dgm:prSet>
      <dgm:spPr/>
      <dgm:t>
        <a:bodyPr/>
        <a:lstStyle/>
        <a:p>
          <a:endParaRPr lang="en-US"/>
        </a:p>
      </dgm:t>
    </dgm:pt>
    <dgm:pt modelId="{07235CF1-5AB3-4ABA-B548-8BF0BAD34924}" type="pres">
      <dgm:prSet presAssocID="{8639E33A-8E5A-49E2-9FCE-41567AE83013}" presName="sp" presStyleCnt="0"/>
      <dgm:spPr/>
      <dgm:t>
        <a:bodyPr/>
        <a:lstStyle/>
        <a:p>
          <a:endParaRPr lang="en-US"/>
        </a:p>
      </dgm:t>
    </dgm:pt>
    <dgm:pt modelId="{49870D73-8A4B-4A37-BB21-4F8527B05C95}" type="pres">
      <dgm:prSet presAssocID="{F86154C1-61B0-47B9-96E7-FFD6A4D2AD17}" presName="composite" presStyleCnt="0"/>
      <dgm:spPr/>
      <dgm:t>
        <a:bodyPr/>
        <a:lstStyle/>
        <a:p>
          <a:endParaRPr lang="en-US"/>
        </a:p>
      </dgm:t>
    </dgm:pt>
    <dgm:pt modelId="{CEC3F2F3-D16E-4155-8635-27F85A9269D8}" type="pres">
      <dgm:prSet presAssocID="{F86154C1-61B0-47B9-96E7-FFD6A4D2AD17}" presName="parentText" presStyleLbl="alignNode1" presStyleIdx="2" presStyleCnt="3">
        <dgm:presLayoutVars>
          <dgm:chMax val="1"/>
          <dgm:bulletEnabled val="1"/>
        </dgm:presLayoutVars>
      </dgm:prSet>
      <dgm:spPr/>
      <dgm:t>
        <a:bodyPr/>
        <a:lstStyle/>
        <a:p>
          <a:endParaRPr lang="en-US"/>
        </a:p>
      </dgm:t>
    </dgm:pt>
    <dgm:pt modelId="{241F9905-0225-47F3-B1C2-828C31D293DB}" type="pres">
      <dgm:prSet presAssocID="{F86154C1-61B0-47B9-96E7-FFD6A4D2AD17}" presName="descendantText" presStyleLbl="alignAcc1" presStyleIdx="2" presStyleCnt="3">
        <dgm:presLayoutVars>
          <dgm:bulletEnabled val="1"/>
        </dgm:presLayoutVars>
      </dgm:prSet>
      <dgm:spPr/>
      <dgm:t>
        <a:bodyPr/>
        <a:lstStyle/>
        <a:p>
          <a:endParaRPr lang="en-US"/>
        </a:p>
      </dgm:t>
    </dgm:pt>
  </dgm:ptLst>
  <dgm:cxnLst>
    <dgm:cxn modelId="{6A86BE30-F1B5-4A7B-99D7-518DF7D463C1}" srcId="{F86154C1-61B0-47B9-96E7-FFD6A4D2AD17}" destId="{FD8F0658-4256-4DAB-A721-F98963DDB0B2}" srcOrd="0" destOrd="0" parTransId="{65AD9964-6D6D-4F43-902B-74B514693CF8}" sibTransId="{AD2C83A2-25B9-4BDF-83FF-27BC38935BC7}"/>
    <dgm:cxn modelId="{A72FE00A-DEFB-4101-B3C5-0A071A71C806}" srcId="{1530929E-706B-48CB-B912-4E32B330C590}" destId="{D4859527-8AEE-4636-B138-1712C4A6E339}" srcOrd="0" destOrd="0" parTransId="{ECF404FC-C294-4D68-B949-390077C74861}" sibTransId="{36E4213C-1AA4-4D03-A552-CD2584FF39BC}"/>
    <dgm:cxn modelId="{1E685125-3DC9-4638-B5DE-5481192AAECE}" srcId="{F86154C1-61B0-47B9-96E7-FFD6A4D2AD17}" destId="{D7EE2E5C-AB2A-4672-BA0E-82C3E5B56DD9}" srcOrd="1" destOrd="0" parTransId="{77EEE10B-DAF2-42A7-B8FB-6F78B62C2785}" sibTransId="{2357CDC0-BBDC-4873-B4BA-DCB7E7C719D5}"/>
    <dgm:cxn modelId="{242BA59A-C0B4-4EAF-9F2D-B7CC46F5417A}" type="presOf" srcId="{37D72D3F-7250-4115-A979-A0A4C6C7F384}" destId="{70C03D22-F343-44F2-B2A2-7DBDDF899646}" srcOrd="0" destOrd="0" presId="urn:microsoft.com/office/officeart/2005/8/layout/chevron2"/>
    <dgm:cxn modelId="{B208C1C6-18D9-482B-99F7-B3579E551353}" srcId="{D4859527-8AEE-4636-B138-1712C4A6E339}" destId="{CA6FBA15-8211-4FD1-AB9B-7C7379DF9A70}" srcOrd="0" destOrd="0" parTransId="{9AF17A06-2D1A-4F36-9B33-73A20D75A0E6}" sibTransId="{B9DE3466-DBE5-4AD7-95AF-C8CE49DCA089}"/>
    <dgm:cxn modelId="{A74C624F-0B5C-465E-A70B-B89BC2209431}" srcId="{1530929E-706B-48CB-B912-4E32B330C590}" destId="{30B724C2-2951-44D4-9468-226EEBB85A89}" srcOrd="1" destOrd="0" parTransId="{A3ECB1C3-79AD-4C53-9261-27AB847E5680}" sibTransId="{8639E33A-8E5A-49E2-9FCE-41567AE83013}"/>
    <dgm:cxn modelId="{AAF84380-FB9F-4721-8D22-4FAD5725E0E5}" srcId="{1530929E-706B-48CB-B912-4E32B330C590}" destId="{F86154C1-61B0-47B9-96E7-FFD6A4D2AD17}" srcOrd="2" destOrd="0" parTransId="{A484D774-9695-46C7-808E-0D4D8971FBCF}" sibTransId="{FED15EDD-07B9-4C4A-A4BC-9C2AF2EF72A8}"/>
    <dgm:cxn modelId="{A2189765-B461-44DA-9FB2-B3D9DF49EFD9}" type="presOf" srcId="{D7EE2E5C-AB2A-4672-BA0E-82C3E5B56DD9}" destId="{241F9905-0225-47F3-B1C2-828C31D293DB}" srcOrd="0" destOrd="1" presId="urn:microsoft.com/office/officeart/2005/8/layout/chevron2"/>
    <dgm:cxn modelId="{08F3FD5B-F77E-4C96-A68F-36F1DD614D92}" type="presOf" srcId="{F86154C1-61B0-47B9-96E7-FFD6A4D2AD17}" destId="{CEC3F2F3-D16E-4155-8635-27F85A9269D8}" srcOrd="0" destOrd="0" presId="urn:microsoft.com/office/officeart/2005/8/layout/chevron2"/>
    <dgm:cxn modelId="{36CD2539-AEF5-477A-9867-19296919FE31}" type="presOf" srcId="{FD8F0658-4256-4DAB-A721-F98963DDB0B2}" destId="{241F9905-0225-47F3-B1C2-828C31D293DB}" srcOrd="0" destOrd="0" presId="urn:microsoft.com/office/officeart/2005/8/layout/chevron2"/>
    <dgm:cxn modelId="{8FF91256-8137-4C33-AAC5-38772217C05B}" type="presOf" srcId="{30B724C2-2951-44D4-9468-226EEBB85A89}" destId="{E9777FCF-C6A9-4BE9-ADBE-3E83609A673C}" srcOrd="0" destOrd="0" presId="urn:microsoft.com/office/officeart/2005/8/layout/chevron2"/>
    <dgm:cxn modelId="{6B37D66E-425A-480C-B41F-364C4D7B69CD}" srcId="{30B724C2-2951-44D4-9468-226EEBB85A89}" destId="{37D72D3F-7250-4115-A979-A0A4C6C7F384}" srcOrd="0" destOrd="0" parTransId="{F48AE50A-1D01-468C-BAF9-FECB8B70F1FA}" sibTransId="{ED540E0F-9B7B-40CE-9148-0E3CC9A859E9}"/>
    <dgm:cxn modelId="{2917C469-229E-4A45-AD19-B8C9D18AF6EF}" type="presOf" srcId="{CA6FBA15-8211-4FD1-AB9B-7C7379DF9A70}" destId="{0A9E1FDD-7686-4A11-A7EB-46C63B1870B2}" srcOrd="0" destOrd="0" presId="urn:microsoft.com/office/officeart/2005/8/layout/chevron2"/>
    <dgm:cxn modelId="{2C9ABB14-6DF5-47C5-B59F-2AAAB2B60F6C}" type="presOf" srcId="{D4859527-8AEE-4636-B138-1712C4A6E339}" destId="{F2068B20-2A0C-47DB-A555-E52C509452CF}" srcOrd="0" destOrd="0" presId="urn:microsoft.com/office/officeart/2005/8/layout/chevron2"/>
    <dgm:cxn modelId="{90D6CCB9-714A-4DDD-A522-EC492EFF3A34}" type="presOf" srcId="{1530929E-706B-48CB-B912-4E32B330C590}" destId="{E17F2C6B-3E86-46CA-9CFB-9CC0D184E45C}" srcOrd="0" destOrd="0" presId="urn:microsoft.com/office/officeart/2005/8/layout/chevron2"/>
    <dgm:cxn modelId="{E13398E8-C570-4672-A3E9-FD13FEE5F122}" type="presParOf" srcId="{E17F2C6B-3E86-46CA-9CFB-9CC0D184E45C}" destId="{370B45E2-B5D4-41A9-ACBB-24FFCC44C306}" srcOrd="0" destOrd="0" presId="urn:microsoft.com/office/officeart/2005/8/layout/chevron2"/>
    <dgm:cxn modelId="{F8CAF647-669C-4B73-B537-7FBE1F4BBE0F}" type="presParOf" srcId="{370B45E2-B5D4-41A9-ACBB-24FFCC44C306}" destId="{F2068B20-2A0C-47DB-A555-E52C509452CF}" srcOrd="0" destOrd="0" presId="urn:microsoft.com/office/officeart/2005/8/layout/chevron2"/>
    <dgm:cxn modelId="{B9D1706C-CE19-48E5-B1B1-A61653839B4A}" type="presParOf" srcId="{370B45E2-B5D4-41A9-ACBB-24FFCC44C306}" destId="{0A9E1FDD-7686-4A11-A7EB-46C63B1870B2}" srcOrd="1" destOrd="0" presId="urn:microsoft.com/office/officeart/2005/8/layout/chevron2"/>
    <dgm:cxn modelId="{EFDE76B8-2ACA-49F6-88EB-A389AE684BD3}" type="presParOf" srcId="{E17F2C6B-3E86-46CA-9CFB-9CC0D184E45C}" destId="{F8A84975-891E-43A6-88A7-B506FE99727A}" srcOrd="1" destOrd="0" presId="urn:microsoft.com/office/officeart/2005/8/layout/chevron2"/>
    <dgm:cxn modelId="{974087B6-A65B-4A8B-9012-066097EE79EC}" type="presParOf" srcId="{E17F2C6B-3E86-46CA-9CFB-9CC0D184E45C}" destId="{24C9CFBF-FA82-4B60-970A-F9A8B318E301}" srcOrd="2" destOrd="0" presId="urn:microsoft.com/office/officeart/2005/8/layout/chevron2"/>
    <dgm:cxn modelId="{4A5ED571-3564-4F78-AFF1-840EF0756A2E}" type="presParOf" srcId="{24C9CFBF-FA82-4B60-970A-F9A8B318E301}" destId="{E9777FCF-C6A9-4BE9-ADBE-3E83609A673C}" srcOrd="0" destOrd="0" presId="urn:microsoft.com/office/officeart/2005/8/layout/chevron2"/>
    <dgm:cxn modelId="{4AEDB752-E1D6-4AA2-BDB6-9FDAF97FBAFF}" type="presParOf" srcId="{24C9CFBF-FA82-4B60-970A-F9A8B318E301}" destId="{70C03D22-F343-44F2-B2A2-7DBDDF899646}" srcOrd="1" destOrd="0" presId="urn:microsoft.com/office/officeart/2005/8/layout/chevron2"/>
    <dgm:cxn modelId="{F8682211-8EB2-4797-9C47-3FBCA58ECC3A}" type="presParOf" srcId="{E17F2C6B-3E86-46CA-9CFB-9CC0D184E45C}" destId="{07235CF1-5AB3-4ABA-B548-8BF0BAD34924}" srcOrd="3" destOrd="0" presId="urn:microsoft.com/office/officeart/2005/8/layout/chevron2"/>
    <dgm:cxn modelId="{5A0AD1AF-7561-426F-89E3-71DE256AEEA2}" type="presParOf" srcId="{E17F2C6B-3E86-46CA-9CFB-9CC0D184E45C}" destId="{49870D73-8A4B-4A37-BB21-4F8527B05C95}" srcOrd="4" destOrd="0" presId="urn:microsoft.com/office/officeart/2005/8/layout/chevron2"/>
    <dgm:cxn modelId="{36B14B62-BFBC-445B-8BBB-E53D6D5052CD}" type="presParOf" srcId="{49870D73-8A4B-4A37-BB21-4F8527B05C95}" destId="{CEC3F2F3-D16E-4155-8635-27F85A9269D8}" srcOrd="0" destOrd="0" presId="urn:microsoft.com/office/officeart/2005/8/layout/chevron2"/>
    <dgm:cxn modelId="{3C50F82C-CC01-43CA-95DC-D54E5F35EB1B}" type="presParOf" srcId="{49870D73-8A4B-4A37-BB21-4F8527B05C95}" destId="{241F9905-0225-47F3-B1C2-828C31D293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AD4DA-A557-466B-9D3B-4DDA2676F0F2}"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B2EE4F05-5D79-42BA-A2EF-A6B9C733FE5F}">
      <dgm:prSet phldrT="[Text]" custT="1"/>
      <dgm:spPr/>
      <dgm:t>
        <a:bodyPr/>
        <a:lstStyle/>
        <a:p>
          <a:r>
            <a:rPr lang="en-US" sz="1600" dirty="0"/>
            <a:t>Getting restrictive</a:t>
          </a:r>
        </a:p>
      </dgm:t>
    </dgm:pt>
    <dgm:pt modelId="{43D9EF29-F906-448E-B0CD-6BCD79452B75}" type="parTrans" cxnId="{72BB6221-BE06-4615-BA6A-245255BF4D2B}">
      <dgm:prSet/>
      <dgm:spPr/>
      <dgm:t>
        <a:bodyPr/>
        <a:lstStyle/>
        <a:p>
          <a:endParaRPr lang="en-US"/>
        </a:p>
      </dgm:t>
    </dgm:pt>
    <dgm:pt modelId="{38BFB2ED-8F41-4E06-B508-30F5900433A3}" type="sibTrans" cxnId="{72BB6221-BE06-4615-BA6A-245255BF4D2B}">
      <dgm:prSet/>
      <dgm:spPr/>
      <dgm:t>
        <a:bodyPr/>
        <a:lstStyle/>
        <a:p>
          <a:endParaRPr lang="en-US"/>
        </a:p>
      </dgm:t>
    </dgm:pt>
    <dgm:pt modelId="{B1A02BF2-9A89-4447-AA08-BD270CDC617A}">
      <dgm:prSet phldrT="[Text]"/>
      <dgm:spPr/>
      <dgm:t>
        <a:bodyPr/>
        <a:lstStyle/>
        <a:p>
          <a:r>
            <a:rPr lang="en-US" dirty="0" smtClean="0">
              <a:solidFill>
                <a:schemeClr val="tx2"/>
              </a:solidFill>
            </a:rPr>
            <a:t>Special Class in a Specialized School (District 75)</a:t>
          </a:r>
          <a:endParaRPr lang="en-US" dirty="0">
            <a:solidFill>
              <a:schemeClr val="tx2"/>
            </a:solidFill>
          </a:endParaRPr>
        </a:p>
      </dgm:t>
    </dgm:pt>
    <dgm:pt modelId="{42EA3BFC-0AC4-4BB9-A828-8C27A0C32A38}" type="parTrans" cxnId="{1C4049A8-A8E4-444F-A7EF-C54CF8215DA0}">
      <dgm:prSet/>
      <dgm:spPr/>
      <dgm:t>
        <a:bodyPr/>
        <a:lstStyle/>
        <a:p>
          <a:endParaRPr lang="en-US"/>
        </a:p>
      </dgm:t>
    </dgm:pt>
    <dgm:pt modelId="{09550FDE-6F96-4AC5-907C-9E2966C30AA8}" type="sibTrans" cxnId="{1C4049A8-A8E4-444F-A7EF-C54CF8215DA0}">
      <dgm:prSet/>
      <dgm:spPr/>
      <dgm:t>
        <a:bodyPr/>
        <a:lstStyle/>
        <a:p>
          <a:endParaRPr lang="en-US"/>
        </a:p>
      </dgm:t>
    </dgm:pt>
    <dgm:pt modelId="{95B60949-850C-4D7F-A774-394A4C672514}">
      <dgm:prSet phldrT="[Text]"/>
      <dgm:spPr/>
      <dgm:t>
        <a:bodyPr/>
        <a:lstStyle/>
        <a:p>
          <a:r>
            <a:rPr lang="en-US" dirty="0" smtClean="0">
              <a:solidFill>
                <a:schemeClr val="tx2"/>
              </a:solidFill>
            </a:rPr>
            <a:t>12:1+1; 8:1+1; 6:1+1; 12:1+4</a:t>
          </a:r>
          <a:endParaRPr lang="en-US" dirty="0">
            <a:solidFill>
              <a:schemeClr val="tx2"/>
            </a:solidFill>
          </a:endParaRPr>
        </a:p>
      </dgm:t>
    </dgm:pt>
    <dgm:pt modelId="{5EB828F8-9257-4277-9E8B-517286A66879}" type="parTrans" cxnId="{4CFE70F2-745D-4426-AB53-C3BEA68845EA}">
      <dgm:prSet/>
      <dgm:spPr/>
      <dgm:t>
        <a:bodyPr/>
        <a:lstStyle/>
        <a:p>
          <a:endParaRPr lang="en-US"/>
        </a:p>
      </dgm:t>
    </dgm:pt>
    <dgm:pt modelId="{F081937A-C381-4B9D-A855-A54180612170}" type="sibTrans" cxnId="{4CFE70F2-745D-4426-AB53-C3BEA68845EA}">
      <dgm:prSet/>
      <dgm:spPr/>
      <dgm:t>
        <a:bodyPr/>
        <a:lstStyle/>
        <a:p>
          <a:endParaRPr lang="en-US"/>
        </a:p>
      </dgm:t>
    </dgm:pt>
    <dgm:pt modelId="{E779EE6C-2C35-40DE-B0BB-1AC737CA2243}">
      <dgm:prSet phldrT="[Text]" custT="1"/>
      <dgm:spPr/>
      <dgm:t>
        <a:bodyPr/>
        <a:lstStyle/>
        <a:p>
          <a:r>
            <a:rPr lang="en-US" sz="1600" dirty="0"/>
            <a:t>Even more so</a:t>
          </a:r>
        </a:p>
      </dgm:t>
    </dgm:pt>
    <dgm:pt modelId="{640F85BB-14EE-42AB-AAA7-46DA41354BC8}" type="parTrans" cxnId="{EBFF11CF-A9FD-45D0-8C8F-5FE6DAB7F19F}">
      <dgm:prSet/>
      <dgm:spPr/>
      <dgm:t>
        <a:bodyPr/>
        <a:lstStyle/>
        <a:p>
          <a:endParaRPr lang="en-US"/>
        </a:p>
      </dgm:t>
    </dgm:pt>
    <dgm:pt modelId="{78CEA55B-5F78-4196-B2AA-079C1EDFB732}" type="sibTrans" cxnId="{EBFF11CF-A9FD-45D0-8C8F-5FE6DAB7F19F}">
      <dgm:prSet/>
      <dgm:spPr/>
      <dgm:t>
        <a:bodyPr/>
        <a:lstStyle/>
        <a:p>
          <a:endParaRPr lang="en-US"/>
        </a:p>
      </dgm:t>
    </dgm:pt>
    <dgm:pt modelId="{E7E75083-47E3-4780-9CC4-C43696264E5B}">
      <dgm:prSet phldrT="[Text]" custT="1"/>
      <dgm:spPr/>
      <dgm:t>
        <a:bodyPr/>
        <a:lstStyle/>
        <a:p>
          <a:r>
            <a:rPr lang="en-US" sz="2400" dirty="0" smtClean="0">
              <a:solidFill>
                <a:schemeClr val="tx2"/>
              </a:solidFill>
            </a:rPr>
            <a:t>State Approved Non-Public School (NPS)</a:t>
          </a:r>
          <a:endParaRPr lang="en-US" sz="2400" dirty="0">
            <a:solidFill>
              <a:schemeClr val="tx2"/>
            </a:solidFill>
          </a:endParaRPr>
        </a:p>
      </dgm:t>
    </dgm:pt>
    <dgm:pt modelId="{9BA08207-ECF1-4BD2-BFD6-2163B48FEF6A}" type="parTrans" cxnId="{1E365B4A-CD53-4211-8AD3-5AF87A613E4B}">
      <dgm:prSet/>
      <dgm:spPr/>
      <dgm:t>
        <a:bodyPr/>
        <a:lstStyle/>
        <a:p>
          <a:endParaRPr lang="en-US"/>
        </a:p>
      </dgm:t>
    </dgm:pt>
    <dgm:pt modelId="{E9031352-401C-40A6-9C6D-32E5432099DE}" type="sibTrans" cxnId="{1E365B4A-CD53-4211-8AD3-5AF87A613E4B}">
      <dgm:prSet/>
      <dgm:spPr/>
      <dgm:t>
        <a:bodyPr/>
        <a:lstStyle/>
        <a:p>
          <a:endParaRPr lang="en-US"/>
        </a:p>
      </dgm:t>
    </dgm:pt>
    <dgm:pt modelId="{974B96CB-1DC5-45F1-9938-3D7B7E8EAE6B}">
      <dgm:prSet phldrT="[Text]" custT="1"/>
      <dgm:spPr/>
      <dgm:t>
        <a:bodyPr/>
        <a:lstStyle/>
        <a:p>
          <a:r>
            <a:rPr lang="en-US" sz="2400" dirty="0" smtClean="0">
              <a:solidFill>
                <a:schemeClr val="tx2"/>
              </a:solidFill>
            </a:rPr>
            <a:t>Home Instruction</a:t>
          </a:r>
          <a:endParaRPr lang="en-US" sz="2400" dirty="0">
            <a:solidFill>
              <a:schemeClr val="tx2"/>
            </a:solidFill>
          </a:endParaRPr>
        </a:p>
      </dgm:t>
    </dgm:pt>
    <dgm:pt modelId="{40E25121-663F-4B71-80BA-BE19EF3CE321}" type="parTrans" cxnId="{6AD9E7EA-1EEA-44C4-A648-8FEB11C62124}">
      <dgm:prSet/>
      <dgm:spPr/>
      <dgm:t>
        <a:bodyPr/>
        <a:lstStyle/>
        <a:p>
          <a:endParaRPr lang="en-US"/>
        </a:p>
      </dgm:t>
    </dgm:pt>
    <dgm:pt modelId="{5F071F44-086D-4256-BF96-4B6C5BEC3102}" type="sibTrans" cxnId="{6AD9E7EA-1EEA-44C4-A648-8FEB11C62124}">
      <dgm:prSet/>
      <dgm:spPr/>
      <dgm:t>
        <a:bodyPr/>
        <a:lstStyle/>
        <a:p>
          <a:endParaRPr lang="en-US"/>
        </a:p>
      </dgm:t>
    </dgm:pt>
    <dgm:pt modelId="{41B061DD-1A53-484C-A872-5B5D03333219}">
      <dgm:prSet phldrT="[Text]" custT="1"/>
      <dgm:spPr/>
      <dgm:t>
        <a:bodyPr/>
        <a:lstStyle/>
        <a:p>
          <a:r>
            <a:rPr lang="en-US" sz="1600" dirty="0" smtClean="0"/>
            <a:t>Very restrictive</a:t>
          </a:r>
          <a:endParaRPr lang="en-US" sz="1600" dirty="0"/>
        </a:p>
      </dgm:t>
    </dgm:pt>
    <dgm:pt modelId="{D6FF1290-FFC8-4770-BFE4-C68595CC8D74}" type="parTrans" cxnId="{B8529196-6721-4FC1-B915-FB6ABF150763}">
      <dgm:prSet/>
      <dgm:spPr/>
      <dgm:t>
        <a:bodyPr/>
        <a:lstStyle/>
        <a:p>
          <a:endParaRPr lang="en-US"/>
        </a:p>
      </dgm:t>
    </dgm:pt>
    <dgm:pt modelId="{02B51035-6315-462E-9A2D-0258F785DF7B}" type="sibTrans" cxnId="{B8529196-6721-4FC1-B915-FB6ABF150763}">
      <dgm:prSet/>
      <dgm:spPr/>
      <dgm:t>
        <a:bodyPr/>
        <a:lstStyle/>
        <a:p>
          <a:endParaRPr lang="en-US"/>
        </a:p>
      </dgm:t>
    </dgm:pt>
    <dgm:pt modelId="{50131983-6EB7-4EBA-85EE-D9D6A1CB5B82}">
      <dgm:prSet phldrT="[Text]" custT="1"/>
      <dgm:spPr/>
      <dgm:t>
        <a:bodyPr/>
        <a:lstStyle/>
        <a:p>
          <a:r>
            <a:rPr lang="en-US" sz="1600" dirty="0"/>
            <a:t>Most restrictive</a:t>
          </a:r>
        </a:p>
      </dgm:t>
    </dgm:pt>
    <dgm:pt modelId="{D978EC73-0E77-45A7-8E6D-AB2A5A99AD04}" type="parTrans" cxnId="{D36DC731-9C61-44CE-94A2-522CCBC088AA}">
      <dgm:prSet/>
      <dgm:spPr/>
      <dgm:t>
        <a:bodyPr/>
        <a:lstStyle/>
        <a:p>
          <a:endParaRPr lang="en-US"/>
        </a:p>
      </dgm:t>
    </dgm:pt>
    <dgm:pt modelId="{52B68812-F2E9-408E-9ACB-FDB2C25A2532}" type="sibTrans" cxnId="{D36DC731-9C61-44CE-94A2-522CCBC088AA}">
      <dgm:prSet/>
      <dgm:spPr/>
      <dgm:t>
        <a:bodyPr/>
        <a:lstStyle/>
        <a:p>
          <a:endParaRPr lang="en-US"/>
        </a:p>
      </dgm:t>
    </dgm:pt>
    <dgm:pt modelId="{EAB1C8F5-CC06-4BEF-AA26-4B399A5AE0A4}">
      <dgm:prSet phldrT="[Text]" custT="1"/>
      <dgm:spPr/>
      <dgm:t>
        <a:bodyPr/>
        <a:lstStyle/>
        <a:p>
          <a:r>
            <a:rPr lang="en-US" sz="2400" dirty="0" smtClean="0">
              <a:solidFill>
                <a:schemeClr val="tx2"/>
              </a:solidFill>
            </a:rPr>
            <a:t>Residential Placement</a:t>
          </a:r>
          <a:endParaRPr lang="en-US" sz="2400" dirty="0">
            <a:solidFill>
              <a:schemeClr val="tx2"/>
            </a:solidFill>
          </a:endParaRPr>
        </a:p>
      </dgm:t>
    </dgm:pt>
    <dgm:pt modelId="{733E2CC9-1C5A-45E2-95C3-BA8971DF9890}" type="parTrans" cxnId="{9CB576B4-4BC3-4CD4-8CD7-6D7E29DA5303}">
      <dgm:prSet/>
      <dgm:spPr/>
      <dgm:t>
        <a:bodyPr/>
        <a:lstStyle/>
        <a:p>
          <a:endParaRPr lang="en-US"/>
        </a:p>
      </dgm:t>
    </dgm:pt>
    <dgm:pt modelId="{67412437-0B41-4A43-88EF-705F079BC351}" type="sibTrans" cxnId="{9CB576B4-4BC3-4CD4-8CD7-6D7E29DA5303}">
      <dgm:prSet/>
      <dgm:spPr/>
      <dgm:t>
        <a:bodyPr/>
        <a:lstStyle/>
        <a:p>
          <a:endParaRPr lang="en-US"/>
        </a:p>
      </dgm:t>
    </dgm:pt>
    <dgm:pt modelId="{39FC16BF-0F21-4CA0-9196-1842BFA851C2}" type="pres">
      <dgm:prSet presAssocID="{A58AD4DA-A557-466B-9D3B-4DDA2676F0F2}" presName="linearFlow" presStyleCnt="0">
        <dgm:presLayoutVars>
          <dgm:dir/>
          <dgm:animLvl val="lvl"/>
          <dgm:resizeHandles val="exact"/>
        </dgm:presLayoutVars>
      </dgm:prSet>
      <dgm:spPr/>
      <dgm:t>
        <a:bodyPr/>
        <a:lstStyle/>
        <a:p>
          <a:endParaRPr lang="en-US"/>
        </a:p>
      </dgm:t>
    </dgm:pt>
    <dgm:pt modelId="{CBA82FCE-566F-4A0A-A0FE-95899775A5B4}" type="pres">
      <dgm:prSet presAssocID="{B2EE4F05-5D79-42BA-A2EF-A6B9C733FE5F}" presName="composite" presStyleCnt="0"/>
      <dgm:spPr/>
      <dgm:t>
        <a:bodyPr/>
        <a:lstStyle/>
        <a:p>
          <a:endParaRPr lang="en-US"/>
        </a:p>
      </dgm:t>
    </dgm:pt>
    <dgm:pt modelId="{C94073C1-B6F1-4905-B039-AA8C82B923BB}" type="pres">
      <dgm:prSet presAssocID="{B2EE4F05-5D79-42BA-A2EF-A6B9C733FE5F}" presName="parentText" presStyleLbl="alignNode1" presStyleIdx="0" presStyleCnt="4" custScaleY="108437" custLinFactNeighborX="-2228" custLinFactNeighborY="-2913">
        <dgm:presLayoutVars>
          <dgm:chMax val="1"/>
          <dgm:bulletEnabled val="1"/>
        </dgm:presLayoutVars>
      </dgm:prSet>
      <dgm:spPr/>
      <dgm:t>
        <a:bodyPr/>
        <a:lstStyle/>
        <a:p>
          <a:endParaRPr lang="en-US"/>
        </a:p>
      </dgm:t>
    </dgm:pt>
    <dgm:pt modelId="{3AB8AFC7-76F2-4015-8FC2-AC89B0546C84}" type="pres">
      <dgm:prSet presAssocID="{B2EE4F05-5D79-42BA-A2EF-A6B9C733FE5F}" presName="descendantText" presStyleLbl="alignAcc1" presStyleIdx="0" presStyleCnt="4" custScaleY="115287" custLinFactNeighborX="-110" custLinFactNeighborY="-497">
        <dgm:presLayoutVars>
          <dgm:bulletEnabled val="1"/>
        </dgm:presLayoutVars>
      </dgm:prSet>
      <dgm:spPr/>
      <dgm:t>
        <a:bodyPr/>
        <a:lstStyle/>
        <a:p>
          <a:endParaRPr lang="en-US"/>
        </a:p>
      </dgm:t>
    </dgm:pt>
    <dgm:pt modelId="{9B6616E0-D98C-4CA0-A3ED-FF1A65AB78DB}" type="pres">
      <dgm:prSet presAssocID="{38BFB2ED-8F41-4E06-B508-30F5900433A3}" presName="sp" presStyleCnt="0"/>
      <dgm:spPr/>
      <dgm:t>
        <a:bodyPr/>
        <a:lstStyle/>
        <a:p>
          <a:endParaRPr lang="en-US"/>
        </a:p>
      </dgm:t>
    </dgm:pt>
    <dgm:pt modelId="{8A5143C1-36EE-4BA1-BBAD-48CECC4E5062}" type="pres">
      <dgm:prSet presAssocID="{E779EE6C-2C35-40DE-B0BB-1AC737CA2243}" presName="composite" presStyleCnt="0"/>
      <dgm:spPr/>
      <dgm:t>
        <a:bodyPr/>
        <a:lstStyle/>
        <a:p>
          <a:endParaRPr lang="en-US"/>
        </a:p>
      </dgm:t>
    </dgm:pt>
    <dgm:pt modelId="{A6867870-BC23-4DA7-9239-BEBEEFB0EE32}" type="pres">
      <dgm:prSet presAssocID="{E779EE6C-2C35-40DE-B0BB-1AC737CA2243}" presName="parentText" presStyleLbl="alignNode1" presStyleIdx="1" presStyleCnt="4">
        <dgm:presLayoutVars>
          <dgm:chMax val="1"/>
          <dgm:bulletEnabled val="1"/>
        </dgm:presLayoutVars>
      </dgm:prSet>
      <dgm:spPr/>
      <dgm:t>
        <a:bodyPr/>
        <a:lstStyle/>
        <a:p>
          <a:endParaRPr lang="en-US"/>
        </a:p>
      </dgm:t>
    </dgm:pt>
    <dgm:pt modelId="{B63D047F-75D4-43A9-AC72-C32B682F7D85}" type="pres">
      <dgm:prSet presAssocID="{E779EE6C-2C35-40DE-B0BB-1AC737CA2243}" presName="descendantText" presStyleLbl="alignAcc1" presStyleIdx="1" presStyleCnt="4">
        <dgm:presLayoutVars>
          <dgm:bulletEnabled val="1"/>
        </dgm:presLayoutVars>
      </dgm:prSet>
      <dgm:spPr/>
      <dgm:t>
        <a:bodyPr/>
        <a:lstStyle/>
        <a:p>
          <a:endParaRPr lang="en-US"/>
        </a:p>
      </dgm:t>
    </dgm:pt>
    <dgm:pt modelId="{D9B85F0B-BB50-423C-8191-E0C825262C89}" type="pres">
      <dgm:prSet presAssocID="{78CEA55B-5F78-4196-B2AA-079C1EDFB732}" presName="sp" presStyleCnt="0"/>
      <dgm:spPr/>
      <dgm:t>
        <a:bodyPr/>
        <a:lstStyle/>
        <a:p>
          <a:endParaRPr lang="en-US"/>
        </a:p>
      </dgm:t>
    </dgm:pt>
    <dgm:pt modelId="{6D0E37AD-E548-4022-9A7D-9F82C98868B6}" type="pres">
      <dgm:prSet presAssocID="{41B061DD-1A53-484C-A872-5B5D03333219}" presName="composite" presStyleCnt="0"/>
      <dgm:spPr/>
      <dgm:t>
        <a:bodyPr/>
        <a:lstStyle/>
        <a:p>
          <a:endParaRPr lang="en-US"/>
        </a:p>
      </dgm:t>
    </dgm:pt>
    <dgm:pt modelId="{ED636534-49A6-4DB1-ACD9-5EF85B72EDD4}" type="pres">
      <dgm:prSet presAssocID="{41B061DD-1A53-484C-A872-5B5D03333219}" presName="parentText" presStyleLbl="alignNode1" presStyleIdx="2" presStyleCnt="4">
        <dgm:presLayoutVars>
          <dgm:chMax val="1"/>
          <dgm:bulletEnabled val="1"/>
        </dgm:presLayoutVars>
      </dgm:prSet>
      <dgm:spPr/>
      <dgm:t>
        <a:bodyPr/>
        <a:lstStyle/>
        <a:p>
          <a:endParaRPr lang="en-US"/>
        </a:p>
      </dgm:t>
    </dgm:pt>
    <dgm:pt modelId="{3D206705-06F1-4740-9546-96FC3CA0A494}" type="pres">
      <dgm:prSet presAssocID="{41B061DD-1A53-484C-A872-5B5D03333219}" presName="descendantText" presStyleLbl="alignAcc1" presStyleIdx="2" presStyleCnt="4" custLinFactNeighborY="0">
        <dgm:presLayoutVars>
          <dgm:bulletEnabled val="1"/>
        </dgm:presLayoutVars>
      </dgm:prSet>
      <dgm:spPr/>
      <dgm:t>
        <a:bodyPr/>
        <a:lstStyle/>
        <a:p>
          <a:endParaRPr lang="en-US"/>
        </a:p>
      </dgm:t>
    </dgm:pt>
    <dgm:pt modelId="{9980C600-16D7-4154-AB45-2320115F448E}" type="pres">
      <dgm:prSet presAssocID="{02B51035-6315-462E-9A2D-0258F785DF7B}" presName="sp" presStyleCnt="0"/>
      <dgm:spPr/>
      <dgm:t>
        <a:bodyPr/>
        <a:lstStyle/>
        <a:p>
          <a:endParaRPr lang="en-US"/>
        </a:p>
      </dgm:t>
    </dgm:pt>
    <dgm:pt modelId="{1BB2AD57-0542-44F8-8B09-CA9C07C250BC}" type="pres">
      <dgm:prSet presAssocID="{50131983-6EB7-4EBA-85EE-D9D6A1CB5B82}" presName="composite" presStyleCnt="0"/>
      <dgm:spPr/>
      <dgm:t>
        <a:bodyPr/>
        <a:lstStyle/>
        <a:p>
          <a:endParaRPr lang="en-US"/>
        </a:p>
      </dgm:t>
    </dgm:pt>
    <dgm:pt modelId="{1B2E0ADF-D1E3-44FF-AEF0-84AF0693B765}" type="pres">
      <dgm:prSet presAssocID="{50131983-6EB7-4EBA-85EE-D9D6A1CB5B82}" presName="parentText" presStyleLbl="alignNode1" presStyleIdx="3" presStyleCnt="4">
        <dgm:presLayoutVars>
          <dgm:chMax val="1"/>
          <dgm:bulletEnabled val="1"/>
        </dgm:presLayoutVars>
      </dgm:prSet>
      <dgm:spPr/>
      <dgm:t>
        <a:bodyPr/>
        <a:lstStyle/>
        <a:p>
          <a:endParaRPr lang="en-US"/>
        </a:p>
      </dgm:t>
    </dgm:pt>
    <dgm:pt modelId="{6D43AAC9-67B6-411F-A580-8DF2DECAF0DC}" type="pres">
      <dgm:prSet presAssocID="{50131983-6EB7-4EBA-85EE-D9D6A1CB5B82}" presName="descendantText" presStyleLbl="alignAcc1" presStyleIdx="3" presStyleCnt="4">
        <dgm:presLayoutVars>
          <dgm:bulletEnabled val="1"/>
        </dgm:presLayoutVars>
      </dgm:prSet>
      <dgm:spPr/>
      <dgm:t>
        <a:bodyPr/>
        <a:lstStyle/>
        <a:p>
          <a:endParaRPr lang="en-US"/>
        </a:p>
      </dgm:t>
    </dgm:pt>
  </dgm:ptLst>
  <dgm:cxnLst>
    <dgm:cxn modelId="{EBFF11CF-A9FD-45D0-8C8F-5FE6DAB7F19F}" srcId="{A58AD4DA-A557-466B-9D3B-4DDA2676F0F2}" destId="{E779EE6C-2C35-40DE-B0BB-1AC737CA2243}" srcOrd="1" destOrd="0" parTransId="{640F85BB-14EE-42AB-AAA7-46DA41354BC8}" sibTransId="{78CEA55B-5F78-4196-B2AA-079C1EDFB732}"/>
    <dgm:cxn modelId="{EB3E445C-6170-4257-B9D4-EBBA358559CF}" type="presOf" srcId="{41B061DD-1A53-484C-A872-5B5D03333219}" destId="{ED636534-49A6-4DB1-ACD9-5EF85B72EDD4}" srcOrd="0" destOrd="0" presId="urn:microsoft.com/office/officeart/2005/8/layout/chevron2"/>
    <dgm:cxn modelId="{1F51E278-2D85-4345-8412-3F2DBDE5EDCF}" type="presOf" srcId="{E7E75083-47E3-4780-9CC4-C43696264E5B}" destId="{B63D047F-75D4-43A9-AC72-C32B682F7D85}" srcOrd="0" destOrd="0" presId="urn:microsoft.com/office/officeart/2005/8/layout/chevron2"/>
    <dgm:cxn modelId="{B8529196-6721-4FC1-B915-FB6ABF150763}" srcId="{A58AD4DA-A557-466B-9D3B-4DDA2676F0F2}" destId="{41B061DD-1A53-484C-A872-5B5D03333219}" srcOrd="2" destOrd="0" parTransId="{D6FF1290-FFC8-4770-BFE4-C68595CC8D74}" sibTransId="{02B51035-6315-462E-9A2D-0258F785DF7B}"/>
    <dgm:cxn modelId="{6AD9E7EA-1EEA-44C4-A648-8FEB11C62124}" srcId="{50131983-6EB7-4EBA-85EE-D9D6A1CB5B82}" destId="{974B96CB-1DC5-45F1-9938-3D7B7E8EAE6B}" srcOrd="0" destOrd="0" parTransId="{40E25121-663F-4B71-80BA-BE19EF3CE321}" sibTransId="{5F071F44-086D-4256-BF96-4B6C5BEC3102}"/>
    <dgm:cxn modelId="{0C89E8EA-028A-4A8D-B9B6-41C41A49FBF0}" type="presOf" srcId="{A58AD4DA-A557-466B-9D3B-4DDA2676F0F2}" destId="{39FC16BF-0F21-4CA0-9196-1842BFA851C2}" srcOrd="0" destOrd="0" presId="urn:microsoft.com/office/officeart/2005/8/layout/chevron2"/>
    <dgm:cxn modelId="{76BD4CB1-A5B8-48BF-92C4-F3FC16A48CCB}" type="presOf" srcId="{EAB1C8F5-CC06-4BEF-AA26-4B399A5AE0A4}" destId="{3D206705-06F1-4740-9546-96FC3CA0A494}" srcOrd="0" destOrd="0" presId="urn:microsoft.com/office/officeart/2005/8/layout/chevron2"/>
    <dgm:cxn modelId="{EE1D119A-FE91-44BE-84E9-68D2A7AB5EC1}" type="presOf" srcId="{50131983-6EB7-4EBA-85EE-D9D6A1CB5B82}" destId="{1B2E0ADF-D1E3-44FF-AEF0-84AF0693B765}" srcOrd="0" destOrd="0" presId="urn:microsoft.com/office/officeart/2005/8/layout/chevron2"/>
    <dgm:cxn modelId="{1C4049A8-A8E4-444F-A7EF-C54CF8215DA0}" srcId="{B2EE4F05-5D79-42BA-A2EF-A6B9C733FE5F}" destId="{B1A02BF2-9A89-4447-AA08-BD270CDC617A}" srcOrd="0" destOrd="0" parTransId="{42EA3BFC-0AC4-4BB9-A828-8C27A0C32A38}" sibTransId="{09550FDE-6F96-4AC5-907C-9E2966C30AA8}"/>
    <dgm:cxn modelId="{72BB6221-BE06-4615-BA6A-245255BF4D2B}" srcId="{A58AD4DA-A557-466B-9D3B-4DDA2676F0F2}" destId="{B2EE4F05-5D79-42BA-A2EF-A6B9C733FE5F}" srcOrd="0" destOrd="0" parTransId="{43D9EF29-F906-448E-B0CD-6BCD79452B75}" sibTransId="{38BFB2ED-8F41-4E06-B508-30F5900433A3}"/>
    <dgm:cxn modelId="{49BE596B-860D-4D13-AFC4-93D408814C6F}" type="presOf" srcId="{B1A02BF2-9A89-4447-AA08-BD270CDC617A}" destId="{3AB8AFC7-76F2-4015-8FC2-AC89B0546C84}" srcOrd="0" destOrd="0" presId="urn:microsoft.com/office/officeart/2005/8/layout/chevron2"/>
    <dgm:cxn modelId="{EF465FD0-2252-43E5-A772-0463C603CF61}" type="presOf" srcId="{95B60949-850C-4D7F-A774-394A4C672514}" destId="{3AB8AFC7-76F2-4015-8FC2-AC89B0546C84}" srcOrd="0" destOrd="1" presId="urn:microsoft.com/office/officeart/2005/8/layout/chevron2"/>
    <dgm:cxn modelId="{0D638BDF-AB64-41BE-A20E-D041A7648DA7}" type="presOf" srcId="{E779EE6C-2C35-40DE-B0BB-1AC737CA2243}" destId="{A6867870-BC23-4DA7-9239-BEBEEFB0EE32}" srcOrd="0" destOrd="0" presId="urn:microsoft.com/office/officeart/2005/8/layout/chevron2"/>
    <dgm:cxn modelId="{9CB576B4-4BC3-4CD4-8CD7-6D7E29DA5303}" srcId="{41B061DD-1A53-484C-A872-5B5D03333219}" destId="{EAB1C8F5-CC06-4BEF-AA26-4B399A5AE0A4}" srcOrd="0" destOrd="0" parTransId="{733E2CC9-1C5A-45E2-95C3-BA8971DF9890}" sibTransId="{67412437-0B41-4A43-88EF-705F079BC351}"/>
    <dgm:cxn modelId="{D36DC731-9C61-44CE-94A2-522CCBC088AA}" srcId="{A58AD4DA-A557-466B-9D3B-4DDA2676F0F2}" destId="{50131983-6EB7-4EBA-85EE-D9D6A1CB5B82}" srcOrd="3" destOrd="0" parTransId="{D978EC73-0E77-45A7-8E6D-AB2A5A99AD04}" sibTransId="{52B68812-F2E9-408E-9ACB-FDB2C25A2532}"/>
    <dgm:cxn modelId="{C6F01A42-5F6E-4CB2-95E3-D980C768FD91}" type="presOf" srcId="{974B96CB-1DC5-45F1-9938-3D7B7E8EAE6B}" destId="{6D43AAC9-67B6-411F-A580-8DF2DECAF0DC}" srcOrd="0" destOrd="0" presId="urn:microsoft.com/office/officeart/2005/8/layout/chevron2"/>
    <dgm:cxn modelId="{4CFE70F2-745D-4426-AB53-C3BEA68845EA}" srcId="{B2EE4F05-5D79-42BA-A2EF-A6B9C733FE5F}" destId="{95B60949-850C-4D7F-A774-394A4C672514}" srcOrd="1" destOrd="0" parTransId="{5EB828F8-9257-4277-9E8B-517286A66879}" sibTransId="{F081937A-C381-4B9D-A855-A54180612170}"/>
    <dgm:cxn modelId="{1E365B4A-CD53-4211-8AD3-5AF87A613E4B}" srcId="{E779EE6C-2C35-40DE-B0BB-1AC737CA2243}" destId="{E7E75083-47E3-4780-9CC4-C43696264E5B}" srcOrd="0" destOrd="0" parTransId="{9BA08207-ECF1-4BD2-BFD6-2163B48FEF6A}" sibTransId="{E9031352-401C-40A6-9C6D-32E5432099DE}"/>
    <dgm:cxn modelId="{3C5E0FAF-DD62-442E-A6A4-EA16DCBCCED1}" type="presOf" srcId="{B2EE4F05-5D79-42BA-A2EF-A6B9C733FE5F}" destId="{C94073C1-B6F1-4905-B039-AA8C82B923BB}" srcOrd="0" destOrd="0" presId="urn:microsoft.com/office/officeart/2005/8/layout/chevron2"/>
    <dgm:cxn modelId="{FF2FDE73-6B97-4166-B978-E1880FCD6DE9}" type="presParOf" srcId="{39FC16BF-0F21-4CA0-9196-1842BFA851C2}" destId="{CBA82FCE-566F-4A0A-A0FE-95899775A5B4}" srcOrd="0" destOrd="0" presId="urn:microsoft.com/office/officeart/2005/8/layout/chevron2"/>
    <dgm:cxn modelId="{5A0FB06C-BCCF-4DEB-9ED5-F2D8C25FFAA1}" type="presParOf" srcId="{CBA82FCE-566F-4A0A-A0FE-95899775A5B4}" destId="{C94073C1-B6F1-4905-B039-AA8C82B923BB}" srcOrd="0" destOrd="0" presId="urn:microsoft.com/office/officeart/2005/8/layout/chevron2"/>
    <dgm:cxn modelId="{FEE51037-C2F4-4289-AFC6-CFC805A1C337}" type="presParOf" srcId="{CBA82FCE-566F-4A0A-A0FE-95899775A5B4}" destId="{3AB8AFC7-76F2-4015-8FC2-AC89B0546C84}" srcOrd="1" destOrd="0" presId="urn:microsoft.com/office/officeart/2005/8/layout/chevron2"/>
    <dgm:cxn modelId="{A4BF7A0D-1A8F-4DFA-9A5A-A1A8E6597B63}" type="presParOf" srcId="{39FC16BF-0F21-4CA0-9196-1842BFA851C2}" destId="{9B6616E0-D98C-4CA0-A3ED-FF1A65AB78DB}" srcOrd="1" destOrd="0" presId="urn:microsoft.com/office/officeart/2005/8/layout/chevron2"/>
    <dgm:cxn modelId="{DC1A898E-2ED5-491E-821A-1F9D6A81B306}" type="presParOf" srcId="{39FC16BF-0F21-4CA0-9196-1842BFA851C2}" destId="{8A5143C1-36EE-4BA1-BBAD-48CECC4E5062}" srcOrd="2" destOrd="0" presId="urn:microsoft.com/office/officeart/2005/8/layout/chevron2"/>
    <dgm:cxn modelId="{CC509CAA-69B8-4E09-AB4E-14A2461256F8}" type="presParOf" srcId="{8A5143C1-36EE-4BA1-BBAD-48CECC4E5062}" destId="{A6867870-BC23-4DA7-9239-BEBEEFB0EE32}" srcOrd="0" destOrd="0" presId="urn:microsoft.com/office/officeart/2005/8/layout/chevron2"/>
    <dgm:cxn modelId="{100A45A0-2675-4565-9413-723726C075E1}" type="presParOf" srcId="{8A5143C1-36EE-4BA1-BBAD-48CECC4E5062}" destId="{B63D047F-75D4-43A9-AC72-C32B682F7D85}" srcOrd="1" destOrd="0" presId="urn:microsoft.com/office/officeart/2005/8/layout/chevron2"/>
    <dgm:cxn modelId="{CFBB9D3F-FACC-4B00-A6E5-456FBE4F51D1}" type="presParOf" srcId="{39FC16BF-0F21-4CA0-9196-1842BFA851C2}" destId="{D9B85F0B-BB50-423C-8191-E0C825262C89}" srcOrd="3" destOrd="0" presId="urn:microsoft.com/office/officeart/2005/8/layout/chevron2"/>
    <dgm:cxn modelId="{1BF8BBA8-C09C-4CEE-B4FB-161AB2BC6312}" type="presParOf" srcId="{39FC16BF-0F21-4CA0-9196-1842BFA851C2}" destId="{6D0E37AD-E548-4022-9A7D-9F82C98868B6}" srcOrd="4" destOrd="0" presId="urn:microsoft.com/office/officeart/2005/8/layout/chevron2"/>
    <dgm:cxn modelId="{1AD675E1-4D3D-43C2-B471-99793EB625C3}" type="presParOf" srcId="{6D0E37AD-E548-4022-9A7D-9F82C98868B6}" destId="{ED636534-49A6-4DB1-ACD9-5EF85B72EDD4}" srcOrd="0" destOrd="0" presId="urn:microsoft.com/office/officeart/2005/8/layout/chevron2"/>
    <dgm:cxn modelId="{A551DE97-147D-4224-8E75-C28AB0191E2C}" type="presParOf" srcId="{6D0E37AD-E548-4022-9A7D-9F82C98868B6}" destId="{3D206705-06F1-4740-9546-96FC3CA0A494}" srcOrd="1" destOrd="0" presId="urn:microsoft.com/office/officeart/2005/8/layout/chevron2"/>
    <dgm:cxn modelId="{55B19C0C-2A52-402C-B8C1-32C2F6920F9B}" type="presParOf" srcId="{39FC16BF-0F21-4CA0-9196-1842BFA851C2}" destId="{9980C600-16D7-4154-AB45-2320115F448E}" srcOrd="5" destOrd="0" presId="urn:microsoft.com/office/officeart/2005/8/layout/chevron2"/>
    <dgm:cxn modelId="{EA31A6C0-A3F6-4C95-9DE3-CADFE4B8B88C}" type="presParOf" srcId="{39FC16BF-0F21-4CA0-9196-1842BFA851C2}" destId="{1BB2AD57-0542-44F8-8B09-CA9C07C250BC}" srcOrd="6" destOrd="0" presId="urn:microsoft.com/office/officeart/2005/8/layout/chevron2"/>
    <dgm:cxn modelId="{A011E56A-BD53-4EE5-BFDD-67EA1187102A}" type="presParOf" srcId="{1BB2AD57-0542-44F8-8B09-CA9C07C250BC}" destId="{1B2E0ADF-D1E3-44FF-AEF0-84AF0693B765}" srcOrd="0" destOrd="0" presId="urn:microsoft.com/office/officeart/2005/8/layout/chevron2"/>
    <dgm:cxn modelId="{68EAC40C-2478-4B3F-ADFB-8F6703C094C2}" type="presParOf" srcId="{1BB2AD57-0542-44F8-8B09-CA9C07C250BC}" destId="{6D43AAC9-67B6-411F-A580-8DF2DECAF0D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251B8-B71C-4FE3-ACE6-F13A94DEF42F}" type="doc">
      <dgm:prSet loTypeId="urn:microsoft.com/office/officeart/2005/8/layout/hProcess9" loCatId="process" qsTypeId="urn:microsoft.com/office/officeart/2005/8/quickstyle/simple1" qsCatId="simple" csTypeId="urn:microsoft.com/office/officeart/2005/8/colors/colorful1#1" csCatId="colorful" phldr="1"/>
      <dgm:spPr/>
    </dgm:pt>
    <dgm:pt modelId="{05C185DE-464A-4EB8-96FF-C86C8D572805}">
      <dgm:prSet phldrT="[Text]" custT="1"/>
      <dgm:spPr/>
      <dgm:t>
        <a:bodyPr/>
        <a:lstStyle/>
        <a:p>
          <a:r>
            <a:rPr lang="en-US" sz="2000" dirty="0" smtClean="0"/>
            <a:t>Referral</a:t>
          </a:r>
          <a:endParaRPr lang="en-US" sz="2000" dirty="0"/>
        </a:p>
      </dgm:t>
    </dgm:pt>
    <dgm:pt modelId="{622A61BA-C225-4D5E-A1DA-570A343E9800}" type="parTrans" cxnId="{CBA779BD-BF33-44FD-9AA4-3DAAC288097F}">
      <dgm:prSet/>
      <dgm:spPr/>
      <dgm:t>
        <a:bodyPr/>
        <a:lstStyle/>
        <a:p>
          <a:endParaRPr lang="en-US"/>
        </a:p>
      </dgm:t>
    </dgm:pt>
    <dgm:pt modelId="{71D25A3C-9FD9-45A7-9237-61CC8F5E0C69}" type="sibTrans" cxnId="{CBA779BD-BF33-44FD-9AA4-3DAAC288097F}">
      <dgm:prSet/>
      <dgm:spPr/>
      <dgm:t>
        <a:bodyPr/>
        <a:lstStyle/>
        <a:p>
          <a:endParaRPr lang="en-US"/>
        </a:p>
      </dgm:t>
    </dgm:pt>
    <dgm:pt modelId="{984BF10B-1CD2-4C7B-BDEA-5423C500E4D7}">
      <dgm:prSet phldrT="[Text]" custT="1"/>
      <dgm:spPr/>
      <dgm:t>
        <a:bodyPr/>
        <a:lstStyle/>
        <a:p>
          <a:r>
            <a:rPr lang="en-US" sz="2000" dirty="0" smtClean="0"/>
            <a:t>Consent </a:t>
          </a:r>
          <a:endParaRPr lang="en-US" sz="2000" dirty="0"/>
        </a:p>
      </dgm:t>
    </dgm:pt>
    <dgm:pt modelId="{88ED695C-A7EB-4F0C-B60D-8C6054947937}" type="parTrans" cxnId="{782A0840-391D-4CD9-AE7F-F201B883067E}">
      <dgm:prSet/>
      <dgm:spPr/>
      <dgm:t>
        <a:bodyPr/>
        <a:lstStyle/>
        <a:p>
          <a:endParaRPr lang="en-US"/>
        </a:p>
      </dgm:t>
    </dgm:pt>
    <dgm:pt modelId="{E0BA4EF1-A643-41D8-AC3C-838F2FB2C2F9}" type="sibTrans" cxnId="{782A0840-391D-4CD9-AE7F-F201B883067E}">
      <dgm:prSet/>
      <dgm:spPr/>
      <dgm:t>
        <a:bodyPr/>
        <a:lstStyle/>
        <a:p>
          <a:endParaRPr lang="en-US"/>
        </a:p>
      </dgm:t>
    </dgm:pt>
    <dgm:pt modelId="{C47687B7-B4C7-42AB-B882-FBD4DDC802A4}">
      <dgm:prSet phldrT="[Text]" custT="1"/>
      <dgm:spPr/>
      <dgm:t>
        <a:bodyPr/>
        <a:lstStyle/>
        <a:p>
          <a:r>
            <a:rPr lang="en-US" sz="2000" dirty="0" smtClean="0"/>
            <a:t>Evaluation</a:t>
          </a:r>
          <a:endParaRPr lang="en-US" sz="2000" dirty="0"/>
        </a:p>
      </dgm:t>
    </dgm:pt>
    <dgm:pt modelId="{0E7226D4-1C1E-46CA-8008-E291784720F4}" type="parTrans" cxnId="{3E9F5112-0CB8-48FB-8083-804E864CC4E0}">
      <dgm:prSet/>
      <dgm:spPr/>
      <dgm:t>
        <a:bodyPr/>
        <a:lstStyle/>
        <a:p>
          <a:endParaRPr lang="en-US"/>
        </a:p>
      </dgm:t>
    </dgm:pt>
    <dgm:pt modelId="{C35D83B3-C2D4-4951-ACEF-8C67FB3E4D23}" type="sibTrans" cxnId="{3E9F5112-0CB8-48FB-8083-804E864CC4E0}">
      <dgm:prSet/>
      <dgm:spPr/>
      <dgm:t>
        <a:bodyPr/>
        <a:lstStyle/>
        <a:p>
          <a:endParaRPr lang="en-US"/>
        </a:p>
      </dgm:t>
    </dgm:pt>
    <dgm:pt modelId="{A382F4D6-E639-4041-A55D-E9927CCBDAE7}">
      <dgm:prSet phldrT="[Text]" custT="1"/>
      <dgm:spPr/>
      <dgm:t>
        <a:bodyPr/>
        <a:lstStyle/>
        <a:p>
          <a:r>
            <a:rPr lang="en-US" sz="1900" dirty="0" smtClean="0"/>
            <a:t>IEP </a:t>
          </a:r>
        </a:p>
        <a:p>
          <a:r>
            <a:rPr lang="en-US" sz="1900" dirty="0" smtClean="0"/>
            <a:t>Development</a:t>
          </a:r>
          <a:endParaRPr lang="en-US" sz="1900" dirty="0"/>
        </a:p>
      </dgm:t>
    </dgm:pt>
    <dgm:pt modelId="{BCB60A28-3C7C-4EA7-A95E-E15FB10C5D7E}" type="parTrans" cxnId="{28A2CFC3-9B57-4ED0-9AE4-196E54634000}">
      <dgm:prSet/>
      <dgm:spPr/>
      <dgm:t>
        <a:bodyPr/>
        <a:lstStyle/>
        <a:p>
          <a:endParaRPr lang="en-US"/>
        </a:p>
      </dgm:t>
    </dgm:pt>
    <dgm:pt modelId="{EEE2A0BC-4F10-45C6-936A-B7703ADB85FB}" type="sibTrans" cxnId="{28A2CFC3-9B57-4ED0-9AE4-196E54634000}">
      <dgm:prSet/>
      <dgm:spPr/>
      <dgm:t>
        <a:bodyPr/>
        <a:lstStyle/>
        <a:p>
          <a:endParaRPr lang="en-US"/>
        </a:p>
      </dgm:t>
    </dgm:pt>
    <dgm:pt modelId="{22F6DF93-90AC-4786-A05D-E01D0585E282}">
      <dgm:prSet phldrT="[Text]" custT="1"/>
      <dgm:spPr/>
      <dgm:t>
        <a:bodyPr/>
        <a:lstStyle/>
        <a:p>
          <a:r>
            <a:rPr lang="en-US" sz="2000" dirty="0" smtClean="0"/>
            <a:t>Placement/Services</a:t>
          </a:r>
          <a:endParaRPr lang="en-US" sz="2000" dirty="0"/>
        </a:p>
      </dgm:t>
    </dgm:pt>
    <dgm:pt modelId="{631F42DE-3C79-4C60-9B6C-2ED0028803B8}" type="parTrans" cxnId="{093899DD-EBFF-4CA1-9108-3F17BADD2423}">
      <dgm:prSet/>
      <dgm:spPr/>
      <dgm:t>
        <a:bodyPr/>
        <a:lstStyle/>
        <a:p>
          <a:endParaRPr lang="en-US"/>
        </a:p>
      </dgm:t>
    </dgm:pt>
    <dgm:pt modelId="{9C419484-60C0-46C3-90CE-3B44CC8BB507}" type="sibTrans" cxnId="{093899DD-EBFF-4CA1-9108-3F17BADD2423}">
      <dgm:prSet/>
      <dgm:spPr/>
      <dgm:t>
        <a:bodyPr/>
        <a:lstStyle/>
        <a:p>
          <a:endParaRPr lang="en-US"/>
        </a:p>
      </dgm:t>
    </dgm:pt>
    <dgm:pt modelId="{B3039EA6-292A-45ED-B529-FEE45FD6A126}" type="pres">
      <dgm:prSet presAssocID="{CBE251B8-B71C-4FE3-ACE6-F13A94DEF42F}" presName="CompostProcess" presStyleCnt="0">
        <dgm:presLayoutVars>
          <dgm:dir/>
          <dgm:resizeHandles val="exact"/>
        </dgm:presLayoutVars>
      </dgm:prSet>
      <dgm:spPr/>
    </dgm:pt>
    <dgm:pt modelId="{EE71767D-FA32-4CA4-8BCE-B4E4C7EC3A10}" type="pres">
      <dgm:prSet presAssocID="{CBE251B8-B71C-4FE3-ACE6-F13A94DEF42F}" presName="arrow" presStyleLbl="bgShp" presStyleIdx="0" presStyleCnt="1"/>
      <dgm:spPr/>
    </dgm:pt>
    <dgm:pt modelId="{942E25B3-E27A-4088-93DF-11AE66CB5C31}" type="pres">
      <dgm:prSet presAssocID="{CBE251B8-B71C-4FE3-ACE6-F13A94DEF42F}" presName="linearProcess" presStyleCnt="0"/>
      <dgm:spPr/>
    </dgm:pt>
    <dgm:pt modelId="{F6154B69-74B0-495E-B19C-38F175E04771}" type="pres">
      <dgm:prSet presAssocID="{05C185DE-464A-4EB8-96FF-C86C8D572805}" presName="textNode" presStyleLbl="node1" presStyleIdx="0" presStyleCnt="5">
        <dgm:presLayoutVars>
          <dgm:bulletEnabled val="1"/>
        </dgm:presLayoutVars>
      </dgm:prSet>
      <dgm:spPr/>
      <dgm:t>
        <a:bodyPr/>
        <a:lstStyle/>
        <a:p>
          <a:endParaRPr lang="en-US"/>
        </a:p>
      </dgm:t>
    </dgm:pt>
    <dgm:pt modelId="{4BFDFE6A-FD81-4C2E-966A-74F3131B2F78}" type="pres">
      <dgm:prSet presAssocID="{71D25A3C-9FD9-45A7-9237-61CC8F5E0C69}" presName="sibTrans" presStyleCnt="0"/>
      <dgm:spPr/>
    </dgm:pt>
    <dgm:pt modelId="{A4AA30A7-3DC2-4675-A7ED-C7E77140A3F1}" type="pres">
      <dgm:prSet presAssocID="{984BF10B-1CD2-4C7B-BDEA-5423C500E4D7}" presName="textNode" presStyleLbl="node1" presStyleIdx="1" presStyleCnt="5">
        <dgm:presLayoutVars>
          <dgm:bulletEnabled val="1"/>
        </dgm:presLayoutVars>
      </dgm:prSet>
      <dgm:spPr/>
      <dgm:t>
        <a:bodyPr/>
        <a:lstStyle/>
        <a:p>
          <a:endParaRPr lang="en-US"/>
        </a:p>
      </dgm:t>
    </dgm:pt>
    <dgm:pt modelId="{9D64432B-D2F4-452E-A135-62719EAFDCE2}" type="pres">
      <dgm:prSet presAssocID="{E0BA4EF1-A643-41D8-AC3C-838F2FB2C2F9}" presName="sibTrans" presStyleCnt="0"/>
      <dgm:spPr/>
    </dgm:pt>
    <dgm:pt modelId="{CC852A5C-A102-41AF-9C1E-59FA96BEF7D6}" type="pres">
      <dgm:prSet presAssocID="{C47687B7-B4C7-42AB-B882-FBD4DDC802A4}" presName="textNode" presStyleLbl="node1" presStyleIdx="2" presStyleCnt="5">
        <dgm:presLayoutVars>
          <dgm:bulletEnabled val="1"/>
        </dgm:presLayoutVars>
      </dgm:prSet>
      <dgm:spPr/>
      <dgm:t>
        <a:bodyPr/>
        <a:lstStyle/>
        <a:p>
          <a:endParaRPr lang="en-US"/>
        </a:p>
      </dgm:t>
    </dgm:pt>
    <dgm:pt modelId="{9A50ED36-7961-4364-A99F-14F75FB61006}" type="pres">
      <dgm:prSet presAssocID="{C35D83B3-C2D4-4951-ACEF-8C67FB3E4D23}" presName="sibTrans" presStyleCnt="0"/>
      <dgm:spPr/>
    </dgm:pt>
    <dgm:pt modelId="{A433C7F2-9AA4-44AD-A14B-6886850EE27C}" type="pres">
      <dgm:prSet presAssocID="{A382F4D6-E639-4041-A55D-E9927CCBDAE7}" presName="textNode" presStyleLbl="node1" presStyleIdx="3" presStyleCnt="5" custScaleX="112352">
        <dgm:presLayoutVars>
          <dgm:bulletEnabled val="1"/>
        </dgm:presLayoutVars>
      </dgm:prSet>
      <dgm:spPr/>
      <dgm:t>
        <a:bodyPr/>
        <a:lstStyle/>
        <a:p>
          <a:endParaRPr lang="en-US"/>
        </a:p>
      </dgm:t>
    </dgm:pt>
    <dgm:pt modelId="{31BB162B-8B80-4F45-AA2E-39CF6DE5A80D}" type="pres">
      <dgm:prSet presAssocID="{EEE2A0BC-4F10-45C6-936A-B7703ADB85FB}" presName="sibTrans" presStyleCnt="0"/>
      <dgm:spPr/>
    </dgm:pt>
    <dgm:pt modelId="{D23AAD48-6D24-4F43-83BA-1EECB00F6FA2}" type="pres">
      <dgm:prSet presAssocID="{22F6DF93-90AC-4786-A05D-E01D0585E282}" presName="textNode" presStyleLbl="node1" presStyleIdx="4" presStyleCnt="5">
        <dgm:presLayoutVars>
          <dgm:bulletEnabled val="1"/>
        </dgm:presLayoutVars>
      </dgm:prSet>
      <dgm:spPr/>
      <dgm:t>
        <a:bodyPr/>
        <a:lstStyle/>
        <a:p>
          <a:endParaRPr lang="en-US"/>
        </a:p>
      </dgm:t>
    </dgm:pt>
  </dgm:ptLst>
  <dgm:cxnLst>
    <dgm:cxn modelId="{59848BFA-230E-4AD8-8B8D-C7020E356891}" type="presOf" srcId="{22F6DF93-90AC-4786-A05D-E01D0585E282}" destId="{D23AAD48-6D24-4F43-83BA-1EECB00F6FA2}" srcOrd="0" destOrd="0" presId="urn:microsoft.com/office/officeart/2005/8/layout/hProcess9"/>
    <dgm:cxn modelId="{81245549-8113-423E-AE21-93584991E24C}" type="presOf" srcId="{984BF10B-1CD2-4C7B-BDEA-5423C500E4D7}" destId="{A4AA30A7-3DC2-4675-A7ED-C7E77140A3F1}" srcOrd="0" destOrd="0" presId="urn:microsoft.com/office/officeart/2005/8/layout/hProcess9"/>
    <dgm:cxn modelId="{ADF1043A-9CB2-4230-81F9-23856F1A3F67}" type="presOf" srcId="{CBE251B8-B71C-4FE3-ACE6-F13A94DEF42F}" destId="{B3039EA6-292A-45ED-B529-FEE45FD6A126}" srcOrd="0" destOrd="0" presId="urn:microsoft.com/office/officeart/2005/8/layout/hProcess9"/>
    <dgm:cxn modelId="{28A2CFC3-9B57-4ED0-9AE4-196E54634000}" srcId="{CBE251B8-B71C-4FE3-ACE6-F13A94DEF42F}" destId="{A382F4D6-E639-4041-A55D-E9927CCBDAE7}" srcOrd="3" destOrd="0" parTransId="{BCB60A28-3C7C-4EA7-A95E-E15FB10C5D7E}" sibTransId="{EEE2A0BC-4F10-45C6-936A-B7703ADB85FB}"/>
    <dgm:cxn modelId="{CBA779BD-BF33-44FD-9AA4-3DAAC288097F}" srcId="{CBE251B8-B71C-4FE3-ACE6-F13A94DEF42F}" destId="{05C185DE-464A-4EB8-96FF-C86C8D572805}" srcOrd="0" destOrd="0" parTransId="{622A61BA-C225-4D5E-A1DA-570A343E9800}" sibTransId="{71D25A3C-9FD9-45A7-9237-61CC8F5E0C69}"/>
    <dgm:cxn modelId="{093899DD-EBFF-4CA1-9108-3F17BADD2423}" srcId="{CBE251B8-B71C-4FE3-ACE6-F13A94DEF42F}" destId="{22F6DF93-90AC-4786-A05D-E01D0585E282}" srcOrd="4" destOrd="0" parTransId="{631F42DE-3C79-4C60-9B6C-2ED0028803B8}" sibTransId="{9C419484-60C0-46C3-90CE-3B44CC8BB507}"/>
    <dgm:cxn modelId="{A86BB031-4787-49B5-B59A-C985ACBF4845}" type="presOf" srcId="{A382F4D6-E639-4041-A55D-E9927CCBDAE7}" destId="{A433C7F2-9AA4-44AD-A14B-6886850EE27C}" srcOrd="0" destOrd="0" presId="urn:microsoft.com/office/officeart/2005/8/layout/hProcess9"/>
    <dgm:cxn modelId="{782A0840-391D-4CD9-AE7F-F201B883067E}" srcId="{CBE251B8-B71C-4FE3-ACE6-F13A94DEF42F}" destId="{984BF10B-1CD2-4C7B-BDEA-5423C500E4D7}" srcOrd="1" destOrd="0" parTransId="{88ED695C-A7EB-4F0C-B60D-8C6054947937}" sibTransId="{E0BA4EF1-A643-41D8-AC3C-838F2FB2C2F9}"/>
    <dgm:cxn modelId="{D25F8EC4-4B73-4066-BF51-BD0970780426}" type="presOf" srcId="{C47687B7-B4C7-42AB-B882-FBD4DDC802A4}" destId="{CC852A5C-A102-41AF-9C1E-59FA96BEF7D6}" srcOrd="0" destOrd="0" presId="urn:microsoft.com/office/officeart/2005/8/layout/hProcess9"/>
    <dgm:cxn modelId="{0891E66C-95F6-4309-8236-F78DBBD2CC98}" type="presOf" srcId="{05C185DE-464A-4EB8-96FF-C86C8D572805}" destId="{F6154B69-74B0-495E-B19C-38F175E04771}" srcOrd="0" destOrd="0" presId="urn:microsoft.com/office/officeart/2005/8/layout/hProcess9"/>
    <dgm:cxn modelId="{3E9F5112-0CB8-48FB-8083-804E864CC4E0}" srcId="{CBE251B8-B71C-4FE3-ACE6-F13A94DEF42F}" destId="{C47687B7-B4C7-42AB-B882-FBD4DDC802A4}" srcOrd="2" destOrd="0" parTransId="{0E7226D4-1C1E-46CA-8008-E291784720F4}" sibTransId="{C35D83B3-C2D4-4951-ACEF-8C67FB3E4D23}"/>
    <dgm:cxn modelId="{4F5C61CA-33F0-4C60-AD97-EA74688DE2CB}" type="presParOf" srcId="{B3039EA6-292A-45ED-B529-FEE45FD6A126}" destId="{EE71767D-FA32-4CA4-8BCE-B4E4C7EC3A10}" srcOrd="0" destOrd="0" presId="urn:microsoft.com/office/officeart/2005/8/layout/hProcess9"/>
    <dgm:cxn modelId="{544A1C94-83F1-4567-81BE-8E5F0E98253F}" type="presParOf" srcId="{B3039EA6-292A-45ED-B529-FEE45FD6A126}" destId="{942E25B3-E27A-4088-93DF-11AE66CB5C31}" srcOrd="1" destOrd="0" presId="urn:microsoft.com/office/officeart/2005/8/layout/hProcess9"/>
    <dgm:cxn modelId="{CE575CA8-1930-41D5-98A9-5031A618B949}" type="presParOf" srcId="{942E25B3-E27A-4088-93DF-11AE66CB5C31}" destId="{F6154B69-74B0-495E-B19C-38F175E04771}" srcOrd="0" destOrd="0" presId="urn:microsoft.com/office/officeart/2005/8/layout/hProcess9"/>
    <dgm:cxn modelId="{0A3453F3-EE01-47A5-B174-E82F4BF22904}" type="presParOf" srcId="{942E25B3-E27A-4088-93DF-11AE66CB5C31}" destId="{4BFDFE6A-FD81-4C2E-966A-74F3131B2F78}" srcOrd="1" destOrd="0" presId="urn:microsoft.com/office/officeart/2005/8/layout/hProcess9"/>
    <dgm:cxn modelId="{FDF18B8A-6135-413D-B332-8B40F6820A0E}" type="presParOf" srcId="{942E25B3-E27A-4088-93DF-11AE66CB5C31}" destId="{A4AA30A7-3DC2-4675-A7ED-C7E77140A3F1}" srcOrd="2" destOrd="0" presId="urn:microsoft.com/office/officeart/2005/8/layout/hProcess9"/>
    <dgm:cxn modelId="{DD09CFE1-E67B-42BA-A755-214DB2E26180}" type="presParOf" srcId="{942E25B3-E27A-4088-93DF-11AE66CB5C31}" destId="{9D64432B-D2F4-452E-A135-62719EAFDCE2}" srcOrd="3" destOrd="0" presId="urn:microsoft.com/office/officeart/2005/8/layout/hProcess9"/>
    <dgm:cxn modelId="{1DB978CC-9677-424A-8276-D2CE951F7646}" type="presParOf" srcId="{942E25B3-E27A-4088-93DF-11AE66CB5C31}" destId="{CC852A5C-A102-41AF-9C1E-59FA96BEF7D6}" srcOrd="4" destOrd="0" presId="urn:microsoft.com/office/officeart/2005/8/layout/hProcess9"/>
    <dgm:cxn modelId="{163C5A5E-AAF1-44DB-A798-FBE0946FB042}" type="presParOf" srcId="{942E25B3-E27A-4088-93DF-11AE66CB5C31}" destId="{9A50ED36-7961-4364-A99F-14F75FB61006}" srcOrd="5" destOrd="0" presId="urn:microsoft.com/office/officeart/2005/8/layout/hProcess9"/>
    <dgm:cxn modelId="{31942FC9-94B2-4DB7-A407-97F1FDBE91CD}" type="presParOf" srcId="{942E25B3-E27A-4088-93DF-11AE66CB5C31}" destId="{A433C7F2-9AA4-44AD-A14B-6886850EE27C}" srcOrd="6" destOrd="0" presId="urn:microsoft.com/office/officeart/2005/8/layout/hProcess9"/>
    <dgm:cxn modelId="{48678C17-C866-4123-A6D2-5F4E1B3C8ED2}" type="presParOf" srcId="{942E25B3-E27A-4088-93DF-11AE66CB5C31}" destId="{31BB162B-8B80-4F45-AA2E-39CF6DE5A80D}" srcOrd="7" destOrd="0" presId="urn:microsoft.com/office/officeart/2005/8/layout/hProcess9"/>
    <dgm:cxn modelId="{4B61A9C9-B993-402B-A626-3BF9EC54ADFE}" type="presParOf" srcId="{942E25B3-E27A-4088-93DF-11AE66CB5C31}" destId="{D23AAD48-6D24-4F43-83BA-1EECB00F6FA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9DCBC3-093C-4CCE-9FF9-9B6EA059FD10}"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endParaRPr lang="en-US"/>
        </a:p>
      </dgm:t>
    </dgm:pt>
    <dgm:pt modelId="{FFB674D3-110E-4533-B024-B2C80CBDCD1C}">
      <dgm:prSet phldrT="[Text]" custT="1"/>
      <dgm:spPr/>
      <dgm:t>
        <a:bodyPr/>
        <a:lstStyle/>
        <a:p>
          <a:r>
            <a:rPr lang="en-US" sz="2800" b="1" dirty="0" smtClean="0"/>
            <a:t>IEP</a:t>
          </a:r>
          <a:endParaRPr lang="en-US" sz="2800" b="1" dirty="0"/>
        </a:p>
      </dgm:t>
    </dgm:pt>
    <dgm:pt modelId="{9611B0CE-AEC0-4E70-AFCB-C31549A525F0}" type="parTrans" cxnId="{0B8D146B-E533-4641-AE5B-CAD6A58DEE7C}">
      <dgm:prSet/>
      <dgm:spPr/>
      <dgm:t>
        <a:bodyPr/>
        <a:lstStyle/>
        <a:p>
          <a:endParaRPr lang="en-US"/>
        </a:p>
      </dgm:t>
    </dgm:pt>
    <dgm:pt modelId="{6F14C89F-6163-418E-A2BE-C5FDE2C4FE7C}" type="sibTrans" cxnId="{0B8D146B-E533-4641-AE5B-CAD6A58DEE7C}">
      <dgm:prSet/>
      <dgm:spPr/>
      <dgm:t>
        <a:bodyPr/>
        <a:lstStyle/>
        <a:p>
          <a:endParaRPr lang="en-US"/>
        </a:p>
      </dgm:t>
    </dgm:pt>
    <dgm:pt modelId="{B6613B94-49DC-4AF6-9A7D-1FDD78D7561A}">
      <dgm:prSet phldrT="[Text]"/>
      <dgm:spPr/>
      <dgm:t>
        <a:bodyPr/>
        <a:lstStyle/>
        <a:p>
          <a:r>
            <a:rPr lang="en-US" dirty="0" smtClean="0"/>
            <a:t>Social history</a:t>
          </a:r>
          <a:endParaRPr lang="en-US" dirty="0"/>
        </a:p>
      </dgm:t>
    </dgm:pt>
    <dgm:pt modelId="{B04EE51C-2AC8-4F3A-8DDA-80D1C62798FE}" type="parTrans" cxnId="{79B3191C-F025-4621-93FD-68B40579E1A4}">
      <dgm:prSet/>
      <dgm:spPr/>
      <dgm:t>
        <a:bodyPr/>
        <a:lstStyle/>
        <a:p>
          <a:endParaRPr lang="en-US"/>
        </a:p>
      </dgm:t>
    </dgm:pt>
    <dgm:pt modelId="{056619C9-9247-4FEE-B639-808F9B6AFCE5}" type="sibTrans" cxnId="{79B3191C-F025-4621-93FD-68B40579E1A4}">
      <dgm:prSet/>
      <dgm:spPr/>
      <dgm:t>
        <a:bodyPr/>
        <a:lstStyle/>
        <a:p>
          <a:endParaRPr lang="en-US"/>
        </a:p>
      </dgm:t>
    </dgm:pt>
    <dgm:pt modelId="{E28BEE8D-E70D-4AEC-B229-5821F10A0158}">
      <dgm:prSet phldrT="[Text]"/>
      <dgm:spPr/>
      <dgm:t>
        <a:bodyPr/>
        <a:lstStyle/>
        <a:p>
          <a:r>
            <a:rPr lang="en-US" dirty="0" smtClean="0"/>
            <a:t>Psycho-educational</a:t>
          </a:r>
          <a:endParaRPr lang="en-US" dirty="0"/>
        </a:p>
      </dgm:t>
    </dgm:pt>
    <dgm:pt modelId="{11CA0E41-A8BA-4539-B315-35207D0EA7DE}" type="parTrans" cxnId="{1AC54811-375B-43AE-9687-2BB18BA40A1E}">
      <dgm:prSet/>
      <dgm:spPr/>
      <dgm:t>
        <a:bodyPr/>
        <a:lstStyle/>
        <a:p>
          <a:endParaRPr lang="en-US"/>
        </a:p>
      </dgm:t>
    </dgm:pt>
    <dgm:pt modelId="{0875962A-06B3-4748-BECA-B304E7EBB2BB}" type="sibTrans" cxnId="{1AC54811-375B-43AE-9687-2BB18BA40A1E}">
      <dgm:prSet/>
      <dgm:spPr/>
      <dgm:t>
        <a:bodyPr/>
        <a:lstStyle/>
        <a:p>
          <a:endParaRPr lang="en-US"/>
        </a:p>
      </dgm:t>
    </dgm:pt>
    <dgm:pt modelId="{D7E44DEB-D40C-43B7-B302-8B422F5589F1}">
      <dgm:prSet phldrT="[Text]"/>
      <dgm:spPr/>
      <dgm:t>
        <a:bodyPr/>
        <a:lstStyle/>
        <a:p>
          <a:r>
            <a:rPr lang="en-US" dirty="0" smtClean="0"/>
            <a:t>Classroom observation</a:t>
          </a:r>
          <a:endParaRPr lang="en-US" dirty="0"/>
        </a:p>
      </dgm:t>
    </dgm:pt>
    <dgm:pt modelId="{82883217-06F8-4244-A5E2-CD6ACA778970}" type="parTrans" cxnId="{DC5D97C8-96CF-494C-A612-E4529660E741}">
      <dgm:prSet/>
      <dgm:spPr/>
      <dgm:t>
        <a:bodyPr/>
        <a:lstStyle/>
        <a:p>
          <a:endParaRPr lang="en-US"/>
        </a:p>
      </dgm:t>
    </dgm:pt>
    <dgm:pt modelId="{4E1F7597-0AF0-413B-8180-108187BA2AD2}" type="sibTrans" cxnId="{DC5D97C8-96CF-494C-A612-E4529660E741}">
      <dgm:prSet/>
      <dgm:spPr/>
      <dgm:t>
        <a:bodyPr/>
        <a:lstStyle/>
        <a:p>
          <a:endParaRPr lang="en-US"/>
        </a:p>
      </dgm:t>
    </dgm:pt>
    <dgm:pt modelId="{619D67EC-53EA-4A80-B368-8F80917E1C9B}">
      <dgm:prSet phldrT="[Text]"/>
      <dgm:spPr/>
      <dgm:t>
        <a:bodyPr/>
        <a:lstStyle/>
        <a:p>
          <a:r>
            <a:rPr lang="en-US" dirty="0" smtClean="0"/>
            <a:t>Any other areas of concerns</a:t>
          </a:r>
          <a:endParaRPr lang="en-US" dirty="0"/>
        </a:p>
      </dgm:t>
    </dgm:pt>
    <dgm:pt modelId="{BD343832-2912-44E6-A46B-F4F6F3E0CB7C}" type="parTrans" cxnId="{F29C2637-9DBD-4E93-8F2B-560F46395100}">
      <dgm:prSet/>
      <dgm:spPr/>
      <dgm:t>
        <a:bodyPr/>
        <a:lstStyle/>
        <a:p>
          <a:endParaRPr lang="en-US"/>
        </a:p>
      </dgm:t>
    </dgm:pt>
    <dgm:pt modelId="{A7275B48-004B-4AE0-9D1D-2393A8C05B30}" type="sibTrans" cxnId="{F29C2637-9DBD-4E93-8F2B-560F46395100}">
      <dgm:prSet/>
      <dgm:spPr/>
      <dgm:t>
        <a:bodyPr/>
        <a:lstStyle/>
        <a:p>
          <a:endParaRPr lang="en-US"/>
        </a:p>
      </dgm:t>
    </dgm:pt>
    <dgm:pt modelId="{549DFA3A-80E8-4656-A199-3A2CE79DA60E}">
      <dgm:prSet phldrT="[Text]"/>
      <dgm:spPr/>
      <dgm:t>
        <a:bodyPr/>
        <a:lstStyle/>
        <a:p>
          <a:r>
            <a:rPr lang="en-US" dirty="0" smtClean="0"/>
            <a:t>Recent physical</a:t>
          </a:r>
          <a:endParaRPr lang="en-US" dirty="0"/>
        </a:p>
      </dgm:t>
    </dgm:pt>
    <dgm:pt modelId="{802B376C-3482-40DC-812C-597419441EA4}" type="parTrans" cxnId="{74D52FAA-BE40-4DB3-AACE-91343AC30781}">
      <dgm:prSet/>
      <dgm:spPr/>
      <dgm:t>
        <a:bodyPr/>
        <a:lstStyle/>
        <a:p>
          <a:endParaRPr lang="en-US"/>
        </a:p>
      </dgm:t>
    </dgm:pt>
    <dgm:pt modelId="{C43FFC4F-C6EB-45EA-B167-2330438E8042}" type="sibTrans" cxnId="{74D52FAA-BE40-4DB3-AACE-91343AC30781}">
      <dgm:prSet/>
      <dgm:spPr/>
      <dgm:t>
        <a:bodyPr/>
        <a:lstStyle/>
        <a:p>
          <a:endParaRPr lang="en-US"/>
        </a:p>
      </dgm:t>
    </dgm:pt>
    <dgm:pt modelId="{E3F8DF50-3854-433B-A1DD-4AD3FCE01EE3}" type="pres">
      <dgm:prSet presAssocID="{2F9DCBC3-093C-4CCE-9FF9-9B6EA059FD10}" presName="cycle" presStyleCnt="0">
        <dgm:presLayoutVars>
          <dgm:chMax val="1"/>
          <dgm:dir/>
          <dgm:animLvl val="ctr"/>
          <dgm:resizeHandles val="exact"/>
        </dgm:presLayoutVars>
      </dgm:prSet>
      <dgm:spPr/>
      <dgm:t>
        <a:bodyPr/>
        <a:lstStyle/>
        <a:p>
          <a:endParaRPr lang="en-US"/>
        </a:p>
      </dgm:t>
    </dgm:pt>
    <dgm:pt modelId="{814CB92D-1C0D-40C9-B7CA-770B2922EA0E}" type="pres">
      <dgm:prSet presAssocID="{FFB674D3-110E-4533-B024-B2C80CBDCD1C}" presName="centerShape" presStyleLbl="node0" presStyleIdx="0" presStyleCnt="1"/>
      <dgm:spPr/>
      <dgm:t>
        <a:bodyPr/>
        <a:lstStyle/>
        <a:p>
          <a:endParaRPr lang="en-US"/>
        </a:p>
      </dgm:t>
    </dgm:pt>
    <dgm:pt modelId="{1277A312-D2C6-4118-979A-BB6088D024F3}" type="pres">
      <dgm:prSet presAssocID="{B04EE51C-2AC8-4F3A-8DDA-80D1C62798FE}" presName="parTrans" presStyleLbl="bgSibTrans2D1" presStyleIdx="0" presStyleCnt="5"/>
      <dgm:spPr/>
      <dgm:t>
        <a:bodyPr/>
        <a:lstStyle/>
        <a:p>
          <a:endParaRPr lang="en-US"/>
        </a:p>
      </dgm:t>
    </dgm:pt>
    <dgm:pt modelId="{C02D0874-29CD-46D3-8A68-A4389536A73B}" type="pres">
      <dgm:prSet presAssocID="{B6613B94-49DC-4AF6-9A7D-1FDD78D7561A}" presName="node" presStyleLbl="node1" presStyleIdx="0" presStyleCnt="5">
        <dgm:presLayoutVars>
          <dgm:bulletEnabled val="1"/>
        </dgm:presLayoutVars>
      </dgm:prSet>
      <dgm:spPr/>
      <dgm:t>
        <a:bodyPr/>
        <a:lstStyle/>
        <a:p>
          <a:endParaRPr lang="en-US"/>
        </a:p>
      </dgm:t>
    </dgm:pt>
    <dgm:pt modelId="{0CCEAE57-2133-4213-A6FE-7009EAE5EE60}" type="pres">
      <dgm:prSet presAssocID="{11CA0E41-A8BA-4539-B315-35207D0EA7DE}" presName="parTrans" presStyleLbl="bgSibTrans2D1" presStyleIdx="1" presStyleCnt="5"/>
      <dgm:spPr/>
      <dgm:t>
        <a:bodyPr/>
        <a:lstStyle/>
        <a:p>
          <a:endParaRPr lang="en-US"/>
        </a:p>
      </dgm:t>
    </dgm:pt>
    <dgm:pt modelId="{540875E2-D032-45F6-AF8B-75417B85D0BC}" type="pres">
      <dgm:prSet presAssocID="{E28BEE8D-E70D-4AEC-B229-5821F10A0158}" presName="node" presStyleLbl="node1" presStyleIdx="1" presStyleCnt="5">
        <dgm:presLayoutVars>
          <dgm:bulletEnabled val="1"/>
        </dgm:presLayoutVars>
      </dgm:prSet>
      <dgm:spPr/>
      <dgm:t>
        <a:bodyPr/>
        <a:lstStyle/>
        <a:p>
          <a:endParaRPr lang="en-US"/>
        </a:p>
      </dgm:t>
    </dgm:pt>
    <dgm:pt modelId="{97071E6E-AB9A-4AD3-99ED-D7990AD85D2D}" type="pres">
      <dgm:prSet presAssocID="{82883217-06F8-4244-A5E2-CD6ACA778970}" presName="parTrans" presStyleLbl="bgSibTrans2D1" presStyleIdx="2" presStyleCnt="5"/>
      <dgm:spPr/>
      <dgm:t>
        <a:bodyPr/>
        <a:lstStyle/>
        <a:p>
          <a:endParaRPr lang="en-US"/>
        </a:p>
      </dgm:t>
    </dgm:pt>
    <dgm:pt modelId="{21453091-4990-426A-A74D-90CBA06A7B38}" type="pres">
      <dgm:prSet presAssocID="{D7E44DEB-D40C-43B7-B302-8B422F5589F1}" presName="node" presStyleLbl="node1" presStyleIdx="2" presStyleCnt="5">
        <dgm:presLayoutVars>
          <dgm:bulletEnabled val="1"/>
        </dgm:presLayoutVars>
      </dgm:prSet>
      <dgm:spPr/>
      <dgm:t>
        <a:bodyPr/>
        <a:lstStyle/>
        <a:p>
          <a:endParaRPr lang="en-US"/>
        </a:p>
      </dgm:t>
    </dgm:pt>
    <dgm:pt modelId="{4E08ED9F-6C75-49FD-A698-C832B0F3EE97}" type="pres">
      <dgm:prSet presAssocID="{802B376C-3482-40DC-812C-597419441EA4}" presName="parTrans" presStyleLbl="bgSibTrans2D1" presStyleIdx="3" presStyleCnt="5"/>
      <dgm:spPr/>
      <dgm:t>
        <a:bodyPr/>
        <a:lstStyle/>
        <a:p>
          <a:endParaRPr lang="en-US"/>
        </a:p>
      </dgm:t>
    </dgm:pt>
    <dgm:pt modelId="{55175EA0-0B3D-40F0-A04A-6FDBEA50698F}" type="pres">
      <dgm:prSet presAssocID="{549DFA3A-80E8-4656-A199-3A2CE79DA60E}" presName="node" presStyleLbl="node1" presStyleIdx="3" presStyleCnt="5">
        <dgm:presLayoutVars>
          <dgm:bulletEnabled val="1"/>
        </dgm:presLayoutVars>
      </dgm:prSet>
      <dgm:spPr/>
      <dgm:t>
        <a:bodyPr/>
        <a:lstStyle/>
        <a:p>
          <a:endParaRPr lang="en-US"/>
        </a:p>
      </dgm:t>
    </dgm:pt>
    <dgm:pt modelId="{19B855FB-AB8F-45B3-B51E-00A37B8455BD}" type="pres">
      <dgm:prSet presAssocID="{BD343832-2912-44E6-A46B-F4F6F3E0CB7C}" presName="parTrans" presStyleLbl="bgSibTrans2D1" presStyleIdx="4" presStyleCnt="5"/>
      <dgm:spPr/>
      <dgm:t>
        <a:bodyPr/>
        <a:lstStyle/>
        <a:p>
          <a:endParaRPr lang="en-US"/>
        </a:p>
      </dgm:t>
    </dgm:pt>
    <dgm:pt modelId="{4BCA5990-33AB-42BD-BE03-D3BA915F17A1}" type="pres">
      <dgm:prSet presAssocID="{619D67EC-53EA-4A80-B368-8F80917E1C9B}" presName="node" presStyleLbl="node1" presStyleIdx="4" presStyleCnt="5">
        <dgm:presLayoutVars>
          <dgm:bulletEnabled val="1"/>
        </dgm:presLayoutVars>
      </dgm:prSet>
      <dgm:spPr/>
      <dgm:t>
        <a:bodyPr/>
        <a:lstStyle/>
        <a:p>
          <a:endParaRPr lang="en-US"/>
        </a:p>
      </dgm:t>
    </dgm:pt>
  </dgm:ptLst>
  <dgm:cxnLst>
    <dgm:cxn modelId="{74D52FAA-BE40-4DB3-AACE-91343AC30781}" srcId="{FFB674D3-110E-4533-B024-B2C80CBDCD1C}" destId="{549DFA3A-80E8-4656-A199-3A2CE79DA60E}" srcOrd="3" destOrd="0" parTransId="{802B376C-3482-40DC-812C-597419441EA4}" sibTransId="{C43FFC4F-C6EB-45EA-B167-2330438E8042}"/>
    <dgm:cxn modelId="{F29C2637-9DBD-4E93-8F2B-560F46395100}" srcId="{FFB674D3-110E-4533-B024-B2C80CBDCD1C}" destId="{619D67EC-53EA-4A80-B368-8F80917E1C9B}" srcOrd="4" destOrd="0" parTransId="{BD343832-2912-44E6-A46B-F4F6F3E0CB7C}" sibTransId="{A7275B48-004B-4AE0-9D1D-2393A8C05B30}"/>
    <dgm:cxn modelId="{2D7F717A-8A50-4349-815F-172A7FB4204A}" type="presOf" srcId="{FFB674D3-110E-4533-B024-B2C80CBDCD1C}" destId="{814CB92D-1C0D-40C9-B7CA-770B2922EA0E}" srcOrd="0" destOrd="0" presId="urn:microsoft.com/office/officeart/2005/8/layout/radial4"/>
    <dgm:cxn modelId="{604100D1-620A-4B8B-A9CB-3BF4349A97C2}" type="presOf" srcId="{B04EE51C-2AC8-4F3A-8DDA-80D1C62798FE}" destId="{1277A312-D2C6-4118-979A-BB6088D024F3}" srcOrd="0" destOrd="0" presId="urn:microsoft.com/office/officeart/2005/8/layout/radial4"/>
    <dgm:cxn modelId="{34B52C00-EA86-45D6-85EA-4F796C52CCE7}" type="presOf" srcId="{D7E44DEB-D40C-43B7-B302-8B422F5589F1}" destId="{21453091-4990-426A-A74D-90CBA06A7B38}" srcOrd="0" destOrd="0" presId="urn:microsoft.com/office/officeart/2005/8/layout/radial4"/>
    <dgm:cxn modelId="{52A64C6E-EEA8-40B5-BF5F-81989F65E471}" type="presOf" srcId="{11CA0E41-A8BA-4539-B315-35207D0EA7DE}" destId="{0CCEAE57-2133-4213-A6FE-7009EAE5EE60}" srcOrd="0" destOrd="0" presId="urn:microsoft.com/office/officeart/2005/8/layout/radial4"/>
    <dgm:cxn modelId="{05E9747E-F0C9-4A21-8985-7522831A4EF9}" type="presOf" srcId="{82883217-06F8-4244-A5E2-CD6ACA778970}" destId="{97071E6E-AB9A-4AD3-99ED-D7990AD85D2D}" srcOrd="0" destOrd="0" presId="urn:microsoft.com/office/officeart/2005/8/layout/radial4"/>
    <dgm:cxn modelId="{ACCFF7EE-6562-455C-AD19-AD055C9D03C5}" type="presOf" srcId="{E28BEE8D-E70D-4AEC-B229-5821F10A0158}" destId="{540875E2-D032-45F6-AF8B-75417B85D0BC}" srcOrd="0" destOrd="0" presId="urn:microsoft.com/office/officeart/2005/8/layout/radial4"/>
    <dgm:cxn modelId="{DC5D97C8-96CF-494C-A612-E4529660E741}" srcId="{FFB674D3-110E-4533-B024-B2C80CBDCD1C}" destId="{D7E44DEB-D40C-43B7-B302-8B422F5589F1}" srcOrd="2" destOrd="0" parTransId="{82883217-06F8-4244-A5E2-CD6ACA778970}" sibTransId="{4E1F7597-0AF0-413B-8180-108187BA2AD2}"/>
    <dgm:cxn modelId="{B3B8C6F9-1AD4-44BB-B108-FDE889CF6068}" type="presOf" srcId="{B6613B94-49DC-4AF6-9A7D-1FDD78D7561A}" destId="{C02D0874-29CD-46D3-8A68-A4389536A73B}" srcOrd="0" destOrd="0" presId="urn:microsoft.com/office/officeart/2005/8/layout/radial4"/>
    <dgm:cxn modelId="{C261ABC1-6553-4E43-A1A6-825007F8FF84}" type="presOf" srcId="{619D67EC-53EA-4A80-B368-8F80917E1C9B}" destId="{4BCA5990-33AB-42BD-BE03-D3BA915F17A1}" srcOrd="0" destOrd="0" presId="urn:microsoft.com/office/officeart/2005/8/layout/radial4"/>
    <dgm:cxn modelId="{1AC54811-375B-43AE-9687-2BB18BA40A1E}" srcId="{FFB674D3-110E-4533-B024-B2C80CBDCD1C}" destId="{E28BEE8D-E70D-4AEC-B229-5821F10A0158}" srcOrd="1" destOrd="0" parTransId="{11CA0E41-A8BA-4539-B315-35207D0EA7DE}" sibTransId="{0875962A-06B3-4748-BECA-B304E7EBB2BB}"/>
    <dgm:cxn modelId="{7559710E-BFF7-4DFD-B59F-1F52A37A3E90}" type="presOf" srcId="{549DFA3A-80E8-4656-A199-3A2CE79DA60E}" destId="{55175EA0-0B3D-40F0-A04A-6FDBEA50698F}" srcOrd="0" destOrd="0" presId="urn:microsoft.com/office/officeart/2005/8/layout/radial4"/>
    <dgm:cxn modelId="{0B8D146B-E533-4641-AE5B-CAD6A58DEE7C}" srcId="{2F9DCBC3-093C-4CCE-9FF9-9B6EA059FD10}" destId="{FFB674D3-110E-4533-B024-B2C80CBDCD1C}" srcOrd="0" destOrd="0" parTransId="{9611B0CE-AEC0-4E70-AFCB-C31549A525F0}" sibTransId="{6F14C89F-6163-418E-A2BE-C5FDE2C4FE7C}"/>
    <dgm:cxn modelId="{79B3191C-F025-4621-93FD-68B40579E1A4}" srcId="{FFB674D3-110E-4533-B024-B2C80CBDCD1C}" destId="{B6613B94-49DC-4AF6-9A7D-1FDD78D7561A}" srcOrd="0" destOrd="0" parTransId="{B04EE51C-2AC8-4F3A-8DDA-80D1C62798FE}" sibTransId="{056619C9-9247-4FEE-B639-808F9B6AFCE5}"/>
    <dgm:cxn modelId="{20EBEFA6-A918-47FA-B056-E4C76125A2BD}" type="presOf" srcId="{2F9DCBC3-093C-4CCE-9FF9-9B6EA059FD10}" destId="{E3F8DF50-3854-433B-A1DD-4AD3FCE01EE3}" srcOrd="0" destOrd="0" presId="urn:microsoft.com/office/officeart/2005/8/layout/radial4"/>
    <dgm:cxn modelId="{3419E982-2975-475B-A2B2-88356E258675}" type="presOf" srcId="{BD343832-2912-44E6-A46B-F4F6F3E0CB7C}" destId="{19B855FB-AB8F-45B3-B51E-00A37B8455BD}" srcOrd="0" destOrd="0" presId="urn:microsoft.com/office/officeart/2005/8/layout/radial4"/>
    <dgm:cxn modelId="{798266D8-2A1B-4CD9-9424-6C99B75F5469}" type="presOf" srcId="{802B376C-3482-40DC-812C-597419441EA4}" destId="{4E08ED9F-6C75-49FD-A698-C832B0F3EE97}" srcOrd="0" destOrd="0" presId="urn:microsoft.com/office/officeart/2005/8/layout/radial4"/>
    <dgm:cxn modelId="{E29E4650-8794-47A6-8EF8-0D651576E78C}" type="presParOf" srcId="{E3F8DF50-3854-433B-A1DD-4AD3FCE01EE3}" destId="{814CB92D-1C0D-40C9-B7CA-770B2922EA0E}" srcOrd="0" destOrd="0" presId="urn:microsoft.com/office/officeart/2005/8/layout/radial4"/>
    <dgm:cxn modelId="{E69DCE52-B7F3-44AF-80C2-BA131FE838EF}" type="presParOf" srcId="{E3F8DF50-3854-433B-A1DD-4AD3FCE01EE3}" destId="{1277A312-D2C6-4118-979A-BB6088D024F3}" srcOrd="1" destOrd="0" presId="urn:microsoft.com/office/officeart/2005/8/layout/radial4"/>
    <dgm:cxn modelId="{65BE8716-DD22-4C63-80BA-72E9C6039E64}" type="presParOf" srcId="{E3F8DF50-3854-433B-A1DD-4AD3FCE01EE3}" destId="{C02D0874-29CD-46D3-8A68-A4389536A73B}" srcOrd="2" destOrd="0" presId="urn:microsoft.com/office/officeart/2005/8/layout/radial4"/>
    <dgm:cxn modelId="{99ABBD1C-3D6C-4711-9F94-777598D3068B}" type="presParOf" srcId="{E3F8DF50-3854-433B-A1DD-4AD3FCE01EE3}" destId="{0CCEAE57-2133-4213-A6FE-7009EAE5EE60}" srcOrd="3" destOrd="0" presId="urn:microsoft.com/office/officeart/2005/8/layout/radial4"/>
    <dgm:cxn modelId="{3128C4B6-B5FC-4D89-89EE-FABACE77FB51}" type="presParOf" srcId="{E3F8DF50-3854-433B-A1DD-4AD3FCE01EE3}" destId="{540875E2-D032-45F6-AF8B-75417B85D0BC}" srcOrd="4" destOrd="0" presId="urn:microsoft.com/office/officeart/2005/8/layout/radial4"/>
    <dgm:cxn modelId="{BBFD7DD9-4BFE-4B7D-9A5C-317F4902AF28}" type="presParOf" srcId="{E3F8DF50-3854-433B-A1DD-4AD3FCE01EE3}" destId="{97071E6E-AB9A-4AD3-99ED-D7990AD85D2D}" srcOrd="5" destOrd="0" presId="urn:microsoft.com/office/officeart/2005/8/layout/radial4"/>
    <dgm:cxn modelId="{C87AC49A-7144-482F-8880-4C254618C5BE}" type="presParOf" srcId="{E3F8DF50-3854-433B-A1DD-4AD3FCE01EE3}" destId="{21453091-4990-426A-A74D-90CBA06A7B38}" srcOrd="6" destOrd="0" presId="urn:microsoft.com/office/officeart/2005/8/layout/radial4"/>
    <dgm:cxn modelId="{799B6955-0B8F-4AF5-B2F2-40D9C857A87A}" type="presParOf" srcId="{E3F8DF50-3854-433B-A1DD-4AD3FCE01EE3}" destId="{4E08ED9F-6C75-49FD-A698-C832B0F3EE97}" srcOrd="7" destOrd="0" presId="urn:microsoft.com/office/officeart/2005/8/layout/radial4"/>
    <dgm:cxn modelId="{225AFA08-C577-4B20-978F-676C868AD695}" type="presParOf" srcId="{E3F8DF50-3854-433B-A1DD-4AD3FCE01EE3}" destId="{55175EA0-0B3D-40F0-A04A-6FDBEA50698F}" srcOrd="8" destOrd="0" presId="urn:microsoft.com/office/officeart/2005/8/layout/radial4"/>
    <dgm:cxn modelId="{304BB72B-03AA-46DC-A8B7-B07EF1D520AD}" type="presParOf" srcId="{E3F8DF50-3854-433B-A1DD-4AD3FCE01EE3}" destId="{19B855FB-AB8F-45B3-B51E-00A37B8455BD}" srcOrd="9" destOrd="0" presId="urn:microsoft.com/office/officeart/2005/8/layout/radial4"/>
    <dgm:cxn modelId="{9A9C9B11-D9FC-452C-AC91-3E65D466106A}" type="presParOf" srcId="{E3F8DF50-3854-433B-A1DD-4AD3FCE01EE3}" destId="{4BCA5990-33AB-42BD-BE03-D3BA915F17A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138AD0-AE8B-48BB-8627-1DA12DBC9CC9}"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A3A1B51-476B-48F2-B06B-133677A5E0E0}">
      <dgm:prSet phldrT="[Text]" custT="1"/>
      <dgm:spPr/>
      <dgm:t>
        <a:bodyPr/>
        <a:lstStyle/>
        <a:p>
          <a:r>
            <a:rPr lang="en-US" sz="2400" dirty="0" smtClean="0"/>
            <a:t>Ask for any reports or evaluations before the meeting</a:t>
          </a:r>
          <a:endParaRPr lang="en-US" sz="2400" dirty="0"/>
        </a:p>
      </dgm:t>
    </dgm:pt>
    <dgm:pt modelId="{F84DFC86-27D7-49BF-8B49-5C85C4287097}" type="parTrans" cxnId="{B8607EF8-FE37-4327-8CE0-D52846F6FA41}">
      <dgm:prSet/>
      <dgm:spPr/>
      <dgm:t>
        <a:bodyPr/>
        <a:lstStyle/>
        <a:p>
          <a:endParaRPr lang="en-US"/>
        </a:p>
      </dgm:t>
    </dgm:pt>
    <dgm:pt modelId="{5CB95864-59A7-4968-98AC-CF09BE2B144B}" type="sibTrans" cxnId="{B8607EF8-FE37-4327-8CE0-D52846F6FA41}">
      <dgm:prSet/>
      <dgm:spPr/>
      <dgm:t>
        <a:bodyPr/>
        <a:lstStyle/>
        <a:p>
          <a:endParaRPr lang="en-US"/>
        </a:p>
      </dgm:t>
    </dgm:pt>
    <dgm:pt modelId="{DB3C7657-8B97-44EE-A350-3747C7DA79A0}">
      <dgm:prSet phldrT="[Text]" custT="1"/>
      <dgm:spPr/>
      <dgm:t>
        <a:bodyPr/>
        <a:lstStyle/>
        <a:p>
          <a:r>
            <a:rPr lang="en-US" sz="2400" dirty="0" smtClean="0"/>
            <a:t>Sign and get a copy of the attendance sheet</a:t>
          </a:r>
          <a:endParaRPr lang="en-US" sz="2400" b="0" dirty="0"/>
        </a:p>
      </dgm:t>
    </dgm:pt>
    <dgm:pt modelId="{16EBED3A-FEA6-492B-BA1C-E5784F3B28FD}" type="parTrans" cxnId="{4D06A7EB-9E1A-4692-9301-AB72BDD89573}">
      <dgm:prSet/>
      <dgm:spPr/>
      <dgm:t>
        <a:bodyPr/>
        <a:lstStyle/>
        <a:p>
          <a:endParaRPr lang="en-US"/>
        </a:p>
      </dgm:t>
    </dgm:pt>
    <dgm:pt modelId="{89F184EE-F66D-4267-90F3-76AF439B55B1}" type="sibTrans" cxnId="{4D06A7EB-9E1A-4692-9301-AB72BDD89573}">
      <dgm:prSet/>
      <dgm:spPr/>
      <dgm:t>
        <a:bodyPr/>
        <a:lstStyle/>
        <a:p>
          <a:endParaRPr lang="en-US"/>
        </a:p>
      </dgm:t>
    </dgm:pt>
    <dgm:pt modelId="{AB6FD0D2-F9C6-4F58-9A5C-F037C5DD4EF5}">
      <dgm:prSet phldrT="[Text]" custT="1"/>
      <dgm:spPr/>
      <dgm:t>
        <a:bodyPr/>
        <a:lstStyle/>
        <a:p>
          <a:r>
            <a:rPr lang="en-US" sz="2400" b="0" dirty="0" smtClean="0"/>
            <a:t>Get a draft of the IEP after the meeting</a:t>
          </a:r>
          <a:endParaRPr lang="en-US" sz="2400" dirty="0"/>
        </a:p>
      </dgm:t>
    </dgm:pt>
    <dgm:pt modelId="{A9894A52-0F00-460D-BC8A-96A1422EE224}" type="parTrans" cxnId="{7BD6C329-6AAD-46B1-94ED-5791FAA201AB}">
      <dgm:prSet/>
      <dgm:spPr/>
      <dgm:t>
        <a:bodyPr/>
        <a:lstStyle/>
        <a:p>
          <a:endParaRPr lang="en-US"/>
        </a:p>
      </dgm:t>
    </dgm:pt>
    <dgm:pt modelId="{91486E17-EA11-4A6F-AA9C-91E8515F49CA}" type="sibTrans" cxnId="{7BD6C329-6AAD-46B1-94ED-5791FAA201AB}">
      <dgm:prSet/>
      <dgm:spPr/>
      <dgm:t>
        <a:bodyPr/>
        <a:lstStyle/>
        <a:p>
          <a:endParaRPr lang="en-US"/>
        </a:p>
      </dgm:t>
    </dgm:pt>
    <dgm:pt modelId="{BFA28481-4A10-4765-A3DB-D3EFC808C28D}">
      <dgm:prSet phldrT="[Text]" custT="1"/>
      <dgm:spPr/>
      <dgm:t>
        <a:bodyPr/>
        <a:lstStyle/>
        <a:p>
          <a:r>
            <a:rPr lang="en-US" sz="2400" smtClean="0"/>
            <a:t>Get </a:t>
          </a:r>
          <a:r>
            <a:rPr lang="en-US" sz="2400" dirty="0" smtClean="0"/>
            <a:t>the finalized IEP.  Compare it to your notes!</a:t>
          </a:r>
          <a:endParaRPr lang="en-US" sz="2400" dirty="0"/>
        </a:p>
      </dgm:t>
    </dgm:pt>
    <dgm:pt modelId="{5E786AE8-9B62-481A-83C1-27EBA1F5DB5E}" type="parTrans" cxnId="{1B88FF7D-AA31-4C25-86BF-68CDC0BEF2FC}">
      <dgm:prSet/>
      <dgm:spPr/>
      <dgm:t>
        <a:bodyPr/>
        <a:lstStyle/>
        <a:p>
          <a:endParaRPr lang="en-US"/>
        </a:p>
      </dgm:t>
    </dgm:pt>
    <dgm:pt modelId="{B7444728-3276-4339-A8EF-E9B4E1DEE0B3}" type="sibTrans" cxnId="{1B88FF7D-AA31-4C25-86BF-68CDC0BEF2FC}">
      <dgm:prSet/>
      <dgm:spPr/>
      <dgm:t>
        <a:bodyPr/>
        <a:lstStyle/>
        <a:p>
          <a:endParaRPr lang="en-US"/>
        </a:p>
      </dgm:t>
    </dgm:pt>
    <dgm:pt modelId="{7B626D74-2302-43D3-AE78-F5BAA083BB88}" type="pres">
      <dgm:prSet presAssocID="{70138AD0-AE8B-48BB-8627-1DA12DBC9CC9}" presName="Name0" presStyleCnt="0">
        <dgm:presLayoutVars>
          <dgm:dir/>
          <dgm:resizeHandles val="exact"/>
        </dgm:presLayoutVars>
      </dgm:prSet>
      <dgm:spPr/>
      <dgm:t>
        <a:bodyPr/>
        <a:lstStyle/>
        <a:p>
          <a:endParaRPr lang="en-US"/>
        </a:p>
      </dgm:t>
    </dgm:pt>
    <dgm:pt modelId="{658C2F72-4988-4DB1-820A-AF71139F55BB}" type="pres">
      <dgm:prSet presAssocID="{70138AD0-AE8B-48BB-8627-1DA12DBC9CC9}" presName="cycle" presStyleCnt="0"/>
      <dgm:spPr/>
    </dgm:pt>
    <dgm:pt modelId="{E573E4BF-A736-4129-A70A-7D349AAD47CB}" type="pres">
      <dgm:prSet presAssocID="{9A3A1B51-476B-48F2-B06B-133677A5E0E0}" presName="nodeFirstNode" presStyleLbl="node1" presStyleIdx="0" presStyleCnt="4">
        <dgm:presLayoutVars>
          <dgm:bulletEnabled val="1"/>
        </dgm:presLayoutVars>
      </dgm:prSet>
      <dgm:spPr/>
      <dgm:t>
        <a:bodyPr/>
        <a:lstStyle/>
        <a:p>
          <a:endParaRPr lang="en-US"/>
        </a:p>
      </dgm:t>
    </dgm:pt>
    <dgm:pt modelId="{70C17C4A-CDDC-42BD-BB63-4C7110F59958}" type="pres">
      <dgm:prSet presAssocID="{5CB95864-59A7-4968-98AC-CF09BE2B144B}" presName="sibTransFirstNode" presStyleLbl="bgShp" presStyleIdx="0" presStyleCnt="1"/>
      <dgm:spPr/>
      <dgm:t>
        <a:bodyPr/>
        <a:lstStyle/>
        <a:p>
          <a:endParaRPr lang="en-US"/>
        </a:p>
      </dgm:t>
    </dgm:pt>
    <dgm:pt modelId="{8ECFE6FE-5EC3-487B-B8A6-36C017747B71}" type="pres">
      <dgm:prSet presAssocID="{DB3C7657-8B97-44EE-A350-3747C7DA79A0}" presName="nodeFollowingNodes" presStyleLbl="node1" presStyleIdx="1" presStyleCnt="4">
        <dgm:presLayoutVars>
          <dgm:bulletEnabled val="1"/>
        </dgm:presLayoutVars>
      </dgm:prSet>
      <dgm:spPr/>
      <dgm:t>
        <a:bodyPr/>
        <a:lstStyle/>
        <a:p>
          <a:endParaRPr lang="en-US"/>
        </a:p>
      </dgm:t>
    </dgm:pt>
    <dgm:pt modelId="{C8341FB0-47A6-493B-94EC-E1CB81DE7CD0}" type="pres">
      <dgm:prSet presAssocID="{AB6FD0D2-F9C6-4F58-9A5C-F037C5DD4EF5}" presName="nodeFollowingNodes" presStyleLbl="node1" presStyleIdx="2" presStyleCnt="4">
        <dgm:presLayoutVars>
          <dgm:bulletEnabled val="1"/>
        </dgm:presLayoutVars>
      </dgm:prSet>
      <dgm:spPr/>
      <dgm:t>
        <a:bodyPr/>
        <a:lstStyle/>
        <a:p>
          <a:endParaRPr lang="en-US"/>
        </a:p>
      </dgm:t>
    </dgm:pt>
    <dgm:pt modelId="{1E0B31AA-1E05-4492-8D92-1BFD6F57A50C}" type="pres">
      <dgm:prSet presAssocID="{BFA28481-4A10-4765-A3DB-D3EFC808C28D}" presName="nodeFollowingNodes" presStyleLbl="node1" presStyleIdx="3" presStyleCnt="4">
        <dgm:presLayoutVars>
          <dgm:bulletEnabled val="1"/>
        </dgm:presLayoutVars>
      </dgm:prSet>
      <dgm:spPr/>
      <dgm:t>
        <a:bodyPr/>
        <a:lstStyle/>
        <a:p>
          <a:endParaRPr lang="en-US"/>
        </a:p>
      </dgm:t>
    </dgm:pt>
  </dgm:ptLst>
  <dgm:cxnLst>
    <dgm:cxn modelId="{4AD684EF-9197-47DC-A990-DEC1AA69663B}" type="presOf" srcId="{70138AD0-AE8B-48BB-8627-1DA12DBC9CC9}" destId="{7B626D74-2302-43D3-AE78-F5BAA083BB88}" srcOrd="0" destOrd="0" presId="urn:microsoft.com/office/officeart/2005/8/layout/cycle3"/>
    <dgm:cxn modelId="{69A9DFF3-90ED-4E4E-925E-11967A6A6984}" type="presOf" srcId="{9A3A1B51-476B-48F2-B06B-133677A5E0E0}" destId="{E573E4BF-A736-4129-A70A-7D349AAD47CB}" srcOrd="0" destOrd="0" presId="urn:microsoft.com/office/officeart/2005/8/layout/cycle3"/>
    <dgm:cxn modelId="{7BD6C329-6AAD-46B1-94ED-5791FAA201AB}" srcId="{70138AD0-AE8B-48BB-8627-1DA12DBC9CC9}" destId="{AB6FD0D2-F9C6-4F58-9A5C-F037C5DD4EF5}" srcOrd="2" destOrd="0" parTransId="{A9894A52-0F00-460D-BC8A-96A1422EE224}" sibTransId="{91486E17-EA11-4A6F-AA9C-91E8515F49CA}"/>
    <dgm:cxn modelId="{1B88FF7D-AA31-4C25-86BF-68CDC0BEF2FC}" srcId="{70138AD0-AE8B-48BB-8627-1DA12DBC9CC9}" destId="{BFA28481-4A10-4765-A3DB-D3EFC808C28D}" srcOrd="3" destOrd="0" parTransId="{5E786AE8-9B62-481A-83C1-27EBA1F5DB5E}" sibTransId="{B7444728-3276-4339-A8EF-E9B4E1DEE0B3}"/>
    <dgm:cxn modelId="{52222779-B0E2-4BAB-876B-C5040D5E8915}" type="presOf" srcId="{AB6FD0D2-F9C6-4F58-9A5C-F037C5DD4EF5}" destId="{C8341FB0-47A6-493B-94EC-E1CB81DE7CD0}" srcOrd="0" destOrd="0" presId="urn:microsoft.com/office/officeart/2005/8/layout/cycle3"/>
    <dgm:cxn modelId="{B8607EF8-FE37-4327-8CE0-D52846F6FA41}" srcId="{70138AD0-AE8B-48BB-8627-1DA12DBC9CC9}" destId="{9A3A1B51-476B-48F2-B06B-133677A5E0E0}" srcOrd="0" destOrd="0" parTransId="{F84DFC86-27D7-49BF-8B49-5C85C4287097}" sibTransId="{5CB95864-59A7-4968-98AC-CF09BE2B144B}"/>
    <dgm:cxn modelId="{4D06A7EB-9E1A-4692-9301-AB72BDD89573}" srcId="{70138AD0-AE8B-48BB-8627-1DA12DBC9CC9}" destId="{DB3C7657-8B97-44EE-A350-3747C7DA79A0}" srcOrd="1" destOrd="0" parTransId="{16EBED3A-FEA6-492B-BA1C-E5784F3B28FD}" sibTransId="{89F184EE-F66D-4267-90F3-76AF439B55B1}"/>
    <dgm:cxn modelId="{3A6B09AC-82EF-40ED-A87B-079BC980D840}" type="presOf" srcId="{BFA28481-4A10-4765-A3DB-D3EFC808C28D}" destId="{1E0B31AA-1E05-4492-8D92-1BFD6F57A50C}" srcOrd="0" destOrd="0" presId="urn:microsoft.com/office/officeart/2005/8/layout/cycle3"/>
    <dgm:cxn modelId="{BB33A7DC-6D4B-47B7-B571-D0C4D988BC27}" type="presOf" srcId="{DB3C7657-8B97-44EE-A350-3747C7DA79A0}" destId="{8ECFE6FE-5EC3-487B-B8A6-36C017747B71}" srcOrd="0" destOrd="0" presId="urn:microsoft.com/office/officeart/2005/8/layout/cycle3"/>
    <dgm:cxn modelId="{0CEA0E5B-53D5-495A-9627-2D041BC59828}" type="presOf" srcId="{5CB95864-59A7-4968-98AC-CF09BE2B144B}" destId="{70C17C4A-CDDC-42BD-BB63-4C7110F59958}" srcOrd="0" destOrd="0" presId="urn:microsoft.com/office/officeart/2005/8/layout/cycle3"/>
    <dgm:cxn modelId="{8AF6EF39-C004-46A3-9D46-D41F95E7EE61}" type="presParOf" srcId="{7B626D74-2302-43D3-AE78-F5BAA083BB88}" destId="{658C2F72-4988-4DB1-820A-AF71139F55BB}" srcOrd="0" destOrd="0" presId="urn:microsoft.com/office/officeart/2005/8/layout/cycle3"/>
    <dgm:cxn modelId="{C52579DD-F823-43F8-BAD9-842EECB32D14}" type="presParOf" srcId="{658C2F72-4988-4DB1-820A-AF71139F55BB}" destId="{E573E4BF-A736-4129-A70A-7D349AAD47CB}" srcOrd="0" destOrd="0" presId="urn:microsoft.com/office/officeart/2005/8/layout/cycle3"/>
    <dgm:cxn modelId="{ED242B22-7AD3-4E50-A589-8EACEFEEDB47}" type="presParOf" srcId="{658C2F72-4988-4DB1-820A-AF71139F55BB}" destId="{70C17C4A-CDDC-42BD-BB63-4C7110F59958}" srcOrd="1" destOrd="0" presId="urn:microsoft.com/office/officeart/2005/8/layout/cycle3"/>
    <dgm:cxn modelId="{E8A44E40-F5BC-406C-AB5B-BE977D63B364}" type="presParOf" srcId="{658C2F72-4988-4DB1-820A-AF71139F55BB}" destId="{8ECFE6FE-5EC3-487B-B8A6-36C017747B71}" srcOrd="2" destOrd="0" presId="urn:microsoft.com/office/officeart/2005/8/layout/cycle3"/>
    <dgm:cxn modelId="{E53E4C07-F8DC-40DB-8229-BD93AD83B9D1}" type="presParOf" srcId="{658C2F72-4988-4DB1-820A-AF71139F55BB}" destId="{C8341FB0-47A6-493B-94EC-E1CB81DE7CD0}" srcOrd="3" destOrd="0" presId="urn:microsoft.com/office/officeart/2005/8/layout/cycle3"/>
    <dgm:cxn modelId="{8642BEC0-A077-4826-B1CE-D071EE973633}" type="presParOf" srcId="{658C2F72-4988-4DB1-820A-AF71139F55BB}" destId="{1E0B31AA-1E05-4492-8D92-1BFD6F57A50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6478FB-0155-4E4B-8376-DB174CD0B5D8}" type="doc">
      <dgm:prSet loTypeId="urn:microsoft.com/office/officeart/2005/8/layout/default#1" loCatId="list" qsTypeId="urn:microsoft.com/office/officeart/2005/8/quickstyle/simple1" qsCatId="simple" csTypeId="urn:microsoft.com/office/officeart/2005/8/colors/colorful1" csCatId="colorful" phldr="1"/>
      <dgm:spPr/>
      <dgm:t>
        <a:bodyPr/>
        <a:lstStyle/>
        <a:p>
          <a:endParaRPr lang="en-US"/>
        </a:p>
      </dgm:t>
    </dgm:pt>
    <dgm:pt modelId="{0CE5BBDB-8F84-4E31-B318-101CA8A2F5D7}">
      <dgm:prSet phldrT="[Text]"/>
      <dgm:spPr/>
      <dgm:t>
        <a:bodyPr/>
        <a:lstStyle/>
        <a:p>
          <a:r>
            <a:rPr lang="en-US" dirty="0" smtClean="0"/>
            <a:t>Present Levels of Performance</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DD42353-79F8-4242-A32F-83079C8D51B7}" type="parTrans" cxnId="{0A88C5C7-4C7A-4ADE-80F5-84D1E8AB0935}">
      <dgm:prSet/>
      <dgm:spPr/>
      <dgm:t>
        <a:bodyPr/>
        <a:lstStyle/>
        <a:p>
          <a:endParaRPr lang="en-US"/>
        </a:p>
      </dgm:t>
    </dgm:pt>
    <dgm:pt modelId="{14D936DE-10DE-4A78-A4C8-0CC802BD54EF}" type="sibTrans" cxnId="{0A88C5C7-4C7A-4ADE-80F5-84D1E8AB0935}">
      <dgm:prSet/>
      <dgm:spPr/>
      <dgm:t>
        <a:bodyPr/>
        <a:lstStyle/>
        <a:p>
          <a:endParaRPr lang="en-US"/>
        </a:p>
      </dgm:t>
    </dgm:pt>
    <dgm:pt modelId="{5E4A4CA5-B0DF-44F9-BC1E-69AABE3D9A75}">
      <dgm:prSet phldrT="[Text]"/>
      <dgm:spPr/>
      <dgm:t>
        <a:bodyPr/>
        <a:lstStyle/>
        <a:p>
          <a:r>
            <a:rPr lang="en-US" dirty="0" smtClean="0"/>
            <a:t>Recommended Program</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1EBA62A-12AA-42FC-AEC3-3735EDC31148}" type="parTrans" cxnId="{AEF696B5-3120-4A8D-A7D6-634CA01D3C20}">
      <dgm:prSet/>
      <dgm:spPr/>
      <dgm:t>
        <a:bodyPr/>
        <a:lstStyle/>
        <a:p>
          <a:endParaRPr lang="en-US"/>
        </a:p>
      </dgm:t>
    </dgm:pt>
    <dgm:pt modelId="{CBB1A2B9-BC3F-484A-BF70-95B1DEA0EF78}" type="sibTrans" cxnId="{AEF696B5-3120-4A8D-A7D6-634CA01D3C20}">
      <dgm:prSet/>
      <dgm:spPr/>
      <dgm:t>
        <a:bodyPr/>
        <a:lstStyle/>
        <a:p>
          <a:endParaRPr lang="en-US"/>
        </a:p>
      </dgm:t>
    </dgm:pt>
    <dgm:pt modelId="{CE2F79AE-F2F0-429C-831E-C71CD23DF0DA}">
      <dgm:prSet phldrT="[Text]"/>
      <dgm:spPr/>
      <dgm:t>
        <a:bodyPr/>
        <a:lstStyle/>
        <a:p>
          <a:r>
            <a:rPr lang="en-US" dirty="0" smtClean="0"/>
            <a:t>Related Services/ AT</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578D9E6-6F3D-4047-A937-8BBF3EA01014}" type="parTrans" cxnId="{C7CAE6E5-1C89-42B8-9709-AEC4177780C9}">
      <dgm:prSet/>
      <dgm:spPr/>
      <dgm:t>
        <a:bodyPr/>
        <a:lstStyle/>
        <a:p>
          <a:endParaRPr lang="en-US"/>
        </a:p>
      </dgm:t>
    </dgm:pt>
    <dgm:pt modelId="{1FD5D8CF-9F65-4D60-A234-9FF45D938692}" type="sibTrans" cxnId="{C7CAE6E5-1C89-42B8-9709-AEC4177780C9}">
      <dgm:prSet/>
      <dgm:spPr/>
      <dgm:t>
        <a:bodyPr/>
        <a:lstStyle/>
        <a:p>
          <a:endParaRPr lang="en-US"/>
        </a:p>
      </dgm:t>
    </dgm:pt>
    <dgm:pt modelId="{EA14B5A4-31A0-4E82-817D-9AF978153A4E}">
      <dgm:prSet phldrT="[Text]"/>
      <dgm:spPr/>
      <dgm:t>
        <a:bodyPr/>
        <a:lstStyle/>
        <a:p>
          <a:r>
            <a:rPr lang="en-US" dirty="0" smtClean="0"/>
            <a:t>Testing Accommodations</a:t>
          </a:r>
          <a:endParaRPr lang="en-U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2129411-4DDC-4EEE-AB57-EAE641377DCF}" type="parTrans" cxnId="{421F3B71-E503-45E5-B2FD-5B1A21570483}">
      <dgm:prSet/>
      <dgm:spPr/>
      <dgm:t>
        <a:bodyPr/>
        <a:lstStyle/>
        <a:p>
          <a:endParaRPr lang="en-US"/>
        </a:p>
      </dgm:t>
    </dgm:pt>
    <dgm:pt modelId="{A5AEC03B-4881-44F9-853B-1E107DB58D36}" type="sibTrans" cxnId="{421F3B71-E503-45E5-B2FD-5B1A21570483}">
      <dgm:prSet/>
      <dgm:spPr/>
      <dgm:t>
        <a:bodyPr/>
        <a:lstStyle/>
        <a:p>
          <a:endParaRPr lang="en-US"/>
        </a:p>
      </dgm:t>
    </dgm:pt>
    <dgm:pt modelId="{64C166BD-BD27-430B-A9CA-3063989B46F8}">
      <dgm:prSet phldrT="[Text]"/>
      <dgm:spPr/>
      <dgm:t>
        <a:bodyPr/>
        <a:lstStyle/>
        <a:p>
          <a:r>
            <a:rPr lang="en-US" dirty="0" smtClean="0"/>
            <a:t>Parent Concerns</a:t>
          </a:r>
          <a:endParaRPr lang="en-U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D2D9DDD5-5B85-460E-943F-21B9DD0F0161}" type="parTrans" cxnId="{1BBBBBB4-0E0C-40A5-B7F2-E2B0504CBCF4}">
      <dgm:prSet/>
      <dgm:spPr/>
      <dgm:t>
        <a:bodyPr/>
        <a:lstStyle/>
        <a:p>
          <a:endParaRPr lang="en-US"/>
        </a:p>
      </dgm:t>
    </dgm:pt>
    <dgm:pt modelId="{7A95E737-D856-4A3D-8A4E-3BA1FE89970D}" type="sibTrans" cxnId="{1BBBBBB4-0E0C-40A5-B7F2-E2B0504CBCF4}">
      <dgm:prSet/>
      <dgm:spPr/>
      <dgm:t>
        <a:bodyPr/>
        <a:lstStyle/>
        <a:p>
          <a:endParaRPr lang="en-US"/>
        </a:p>
      </dgm:t>
    </dgm:pt>
    <dgm:pt modelId="{E2A19B0B-4522-4696-8E79-E7ADA26DF3CF}">
      <dgm:prSet phldrT="[Text]"/>
      <dgm:spPr/>
      <dgm:t>
        <a:bodyPr/>
        <a:lstStyle/>
        <a:p>
          <a:r>
            <a:rPr lang="en-US" dirty="0" smtClean="0"/>
            <a:t>FBA/BIP</a:t>
          </a:r>
          <a:endParaRPr lang="en-US"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11B9E1B-3F5E-4A70-A831-4B5234DE4044}" type="parTrans" cxnId="{D776D5D8-3C75-48DB-934A-BA055D89FFFD}">
      <dgm:prSet/>
      <dgm:spPr/>
      <dgm:t>
        <a:bodyPr/>
        <a:lstStyle/>
        <a:p>
          <a:endParaRPr lang="en-US"/>
        </a:p>
      </dgm:t>
    </dgm:pt>
    <dgm:pt modelId="{66264CF9-4CA8-4588-97B4-272045820432}" type="sibTrans" cxnId="{D776D5D8-3C75-48DB-934A-BA055D89FFFD}">
      <dgm:prSet/>
      <dgm:spPr/>
      <dgm:t>
        <a:bodyPr/>
        <a:lstStyle/>
        <a:p>
          <a:endParaRPr lang="en-US"/>
        </a:p>
      </dgm:t>
    </dgm:pt>
    <dgm:pt modelId="{B8AC1DDF-6828-4A3A-8EC3-FCAA87E8753D}">
      <dgm:prSet phldrT="[Text]"/>
      <dgm:spPr/>
      <dgm:t>
        <a:bodyPr/>
        <a:lstStyle/>
        <a:p>
          <a:r>
            <a:rPr lang="en-US" dirty="0" smtClean="0"/>
            <a:t>Annual Goals</a:t>
          </a:r>
          <a:endParaRPr lang="en-US"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39AC1CB-F6CC-4EA0-AD5F-F1A5A908F1F2}" type="parTrans" cxnId="{42D66B58-927C-4FF5-A069-9FC66311CF6F}">
      <dgm:prSet/>
      <dgm:spPr/>
      <dgm:t>
        <a:bodyPr/>
        <a:lstStyle/>
        <a:p>
          <a:endParaRPr lang="en-US"/>
        </a:p>
      </dgm:t>
    </dgm:pt>
    <dgm:pt modelId="{A688DA83-40CF-447E-96B5-A50B61526439}" type="sibTrans" cxnId="{42D66B58-927C-4FF5-A069-9FC66311CF6F}">
      <dgm:prSet/>
      <dgm:spPr/>
      <dgm:t>
        <a:bodyPr/>
        <a:lstStyle/>
        <a:p>
          <a:endParaRPr lang="en-US"/>
        </a:p>
      </dgm:t>
    </dgm:pt>
    <dgm:pt modelId="{71EEA01A-B083-4B59-9297-5D8398D60B4B}">
      <dgm:prSet phldrT="[Text]"/>
      <dgm:spPr/>
      <dgm:t>
        <a:bodyPr/>
        <a:lstStyle/>
        <a:p>
          <a:r>
            <a:rPr lang="en-US" dirty="0" smtClean="0"/>
            <a:t>Transition Plan</a:t>
          </a:r>
          <a:endParaRPr lang="en-US"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4F59223-D04E-4575-A2AF-E4119CC4812A}" type="parTrans" cxnId="{930BFEB2-1DDF-469A-979A-89B4CBF572E0}">
      <dgm:prSet/>
      <dgm:spPr/>
      <dgm:t>
        <a:bodyPr/>
        <a:lstStyle/>
        <a:p>
          <a:endParaRPr lang="en-US"/>
        </a:p>
      </dgm:t>
    </dgm:pt>
    <dgm:pt modelId="{4B183466-7A98-4094-BF65-BB76143459F1}" type="sibTrans" cxnId="{930BFEB2-1DDF-469A-979A-89B4CBF572E0}">
      <dgm:prSet/>
      <dgm:spPr/>
      <dgm:t>
        <a:bodyPr/>
        <a:lstStyle/>
        <a:p>
          <a:endParaRPr lang="en-US"/>
        </a:p>
      </dgm:t>
    </dgm:pt>
    <dgm:pt modelId="{8EB3E6BF-02D7-4277-86EB-634B51E62634}">
      <dgm:prSet phldrT="[Text]"/>
      <dgm:spPr/>
      <dgm:t>
        <a:bodyPr/>
        <a:lstStyle/>
        <a:p>
          <a:r>
            <a:rPr lang="en-US" dirty="0" smtClean="0"/>
            <a:t>Promotion Criteria</a:t>
          </a:r>
          <a:endParaRPr lang="en-US"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9B80E9C-1B42-4B4E-9CAD-962FFD37CFD2}" type="parTrans" cxnId="{FDC469DB-EF72-4B1B-8A9B-B1A40F9FA0C9}">
      <dgm:prSet/>
      <dgm:spPr/>
      <dgm:t>
        <a:bodyPr/>
        <a:lstStyle/>
        <a:p>
          <a:endParaRPr lang="en-US"/>
        </a:p>
      </dgm:t>
    </dgm:pt>
    <dgm:pt modelId="{01CD1439-21C2-40A8-8ABD-D802826F41B9}" type="sibTrans" cxnId="{FDC469DB-EF72-4B1B-8A9B-B1A40F9FA0C9}">
      <dgm:prSet/>
      <dgm:spPr/>
      <dgm:t>
        <a:bodyPr/>
        <a:lstStyle/>
        <a:p>
          <a:endParaRPr lang="en-US"/>
        </a:p>
      </dgm:t>
    </dgm:pt>
    <dgm:pt modelId="{D7DD663F-CC29-413E-9B50-52AB42604023}" type="pres">
      <dgm:prSet presAssocID="{F86478FB-0155-4E4B-8376-DB174CD0B5D8}" presName="diagram" presStyleCnt="0">
        <dgm:presLayoutVars>
          <dgm:dir/>
          <dgm:resizeHandles val="exact"/>
        </dgm:presLayoutVars>
      </dgm:prSet>
      <dgm:spPr/>
      <dgm:t>
        <a:bodyPr/>
        <a:lstStyle/>
        <a:p>
          <a:endParaRPr lang="en-US"/>
        </a:p>
      </dgm:t>
    </dgm:pt>
    <dgm:pt modelId="{372C58FF-7A85-4B4C-BC46-414DF25C596D}" type="pres">
      <dgm:prSet presAssocID="{0CE5BBDB-8F84-4E31-B318-101CA8A2F5D7}" presName="node" presStyleLbl="node1" presStyleIdx="0" presStyleCnt="9">
        <dgm:presLayoutVars>
          <dgm:bulletEnabled val="1"/>
        </dgm:presLayoutVars>
      </dgm:prSet>
      <dgm:spPr/>
      <dgm:t>
        <a:bodyPr/>
        <a:lstStyle/>
        <a:p>
          <a:endParaRPr lang="en-US"/>
        </a:p>
      </dgm:t>
    </dgm:pt>
    <dgm:pt modelId="{BE627E0A-EE35-4F2E-951F-4AE77605D049}" type="pres">
      <dgm:prSet presAssocID="{14D936DE-10DE-4A78-A4C8-0CC802BD54EF}" presName="sibTrans" presStyleCnt="0"/>
      <dgm:spPr/>
      <dgm:t>
        <a:bodyPr/>
        <a:lstStyle/>
        <a:p>
          <a:endParaRPr lang="en-US"/>
        </a:p>
      </dgm:t>
    </dgm:pt>
    <dgm:pt modelId="{F33325E5-E1AE-4D04-BDE3-637B35B45978}" type="pres">
      <dgm:prSet presAssocID="{E2A19B0B-4522-4696-8E79-E7ADA26DF3CF}" presName="node" presStyleLbl="node1" presStyleIdx="1" presStyleCnt="9">
        <dgm:presLayoutVars>
          <dgm:bulletEnabled val="1"/>
        </dgm:presLayoutVars>
      </dgm:prSet>
      <dgm:spPr/>
      <dgm:t>
        <a:bodyPr/>
        <a:lstStyle/>
        <a:p>
          <a:endParaRPr lang="en-US"/>
        </a:p>
      </dgm:t>
    </dgm:pt>
    <dgm:pt modelId="{45893B3A-4095-40DD-A965-84310213506D}" type="pres">
      <dgm:prSet presAssocID="{66264CF9-4CA8-4588-97B4-272045820432}" presName="sibTrans" presStyleCnt="0"/>
      <dgm:spPr/>
      <dgm:t>
        <a:bodyPr/>
        <a:lstStyle/>
        <a:p>
          <a:endParaRPr lang="en-US"/>
        </a:p>
      </dgm:t>
    </dgm:pt>
    <dgm:pt modelId="{56438DCC-DAF7-4C92-ACE5-8EF853B77ABF}" type="pres">
      <dgm:prSet presAssocID="{B8AC1DDF-6828-4A3A-8EC3-FCAA87E8753D}" presName="node" presStyleLbl="node1" presStyleIdx="2" presStyleCnt="9">
        <dgm:presLayoutVars>
          <dgm:bulletEnabled val="1"/>
        </dgm:presLayoutVars>
      </dgm:prSet>
      <dgm:spPr/>
      <dgm:t>
        <a:bodyPr/>
        <a:lstStyle/>
        <a:p>
          <a:endParaRPr lang="en-US"/>
        </a:p>
      </dgm:t>
    </dgm:pt>
    <dgm:pt modelId="{0A6C2474-F679-4254-AD53-38130B2E1AB2}" type="pres">
      <dgm:prSet presAssocID="{A688DA83-40CF-447E-96B5-A50B61526439}" presName="sibTrans" presStyleCnt="0"/>
      <dgm:spPr/>
      <dgm:t>
        <a:bodyPr/>
        <a:lstStyle/>
        <a:p>
          <a:endParaRPr lang="en-US"/>
        </a:p>
      </dgm:t>
    </dgm:pt>
    <dgm:pt modelId="{279872F8-C11D-4D17-91A0-846C69F1CD9E}" type="pres">
      <dgm:prSet presAssocID="{5E4A4CA5-B0DF-44F9-BC1E-69AABE3D9A75}" presName="node" presStyleLbl="node1" presStyleIdx="3" presStyleCnt="9">
        <dgm:presLayoutVars>
          <dgm:bulletEnabled val="1"/>
        </dgm:presLayoutVars>
      </dgm:prSet>
      <dgm:spPr/>
      <dgm:t>
        <a:bodyPr/>
        <a:lstStyle/>
        <a:p>
          <a:endParaRPr lang="en-US"/>
        </a:p>
      </dgm:t>
    </dgm:pt>
    <dgm:pt modelId="{B97EF66B-8DFA-4328-A2CF-67DA541CCB05}" type="pres">
      <dgm:prSet presAssocID="{CBB1A2B9-BC3F-484A-BF70-95B1DEA0EF78}" presName="sibTrans" presStyleCnt="0"/>
      <dgm:spPr/>
      <dgm:t>
        <a:bodyPr/>
        <a:lstStyle/>
        <a:p>
          <a:endParaRPr lang="en-US"/>
        </a:p>
      </dgm:t>
    </dgm:pt>
    <dgm:pt modelId="{99A0BDF9-3C35-4337-96B0-94B711C530A2}" type="pres">
      <dgm:prSet presAssocID="{CE2F79AE-F2F0-429C-831E-C71CD23DF0DA}" presName="node" presStyleLbl="node1" presStyleIdx="4" presStyleCnt="9">
        <dgm:presLayoutVars>
          <dgm:bulletEnabled val="1"/>
        </dgm:presLayoutVars>
      </dgm:prSet>
      <dgm:spPr/>
      <dgm:t>
        <a:bodyPr/>
        <a:lstStyle/>
        <a:p>
          <a:endParaRPr lang="en-US"/>
        </a:p>
      </dgm:t>
    </dgm:pt>
    <dgm:pt modelId="{CB300710-E341-41FC-80E0-D6C089A39027}" type="pres">
      <dgm:prSet presAssocID="{1FD5D8CF-9F65-4D60-A234-9FF45D938692}" presName="sibTrans" presStyleCnt="0"/>
      <dgm:spPr/>
      <dgm:t>
        <a:bodyPr/>
        <a:lstStyle/>
        <a:p>
          <a:endParaRPr lang="en-US"/>
        </a:p>
      </dgm:t>
    </dgm:pt>
    <dgm:pt modelId="{488B7E5C-BD1A-4780-8A75-49779D3E304B}" type="pres">
      <dgm:prSet presAssocID="{EA14B5A4-31A0-4E82-817D-9AF978153A4E}" presName="node" presStyleLbl="node1" presStyleIdx="5" presStyleCnt="9">
        <dgm:presLayoutVars>
          <dgm:bulletEnabled val="1"/>
        </dgm:presLayoutVars>
      </dgm:prSet>
      <dgm:spPr/>
      <dgm:t>
        <a:bodyPr/>
        <a:lstStyle/>
        <a:p>
          <a:endParaRPr lang="en-US"/>
        </a:p>
      </dgm:t>
    </dgm:pt>
    <dgm:pt modelId="{ACDEDF5D-07E7-40DA-BCC6-029D4C898259}" type="pres">
      <dgm:prSet presAssocID="{A5AEC03B-4881-44F9-853B-1E107DB58D36}" presName="sibTrans" presStyleCnt="0"/>
      <dgm:spPr/>
      <dgm:t>
        <a:bodyPr/>
        <a:lstStyle/>
        <a:p>
          <a:endParaRPr lang="en-US"/>
        </a:p>
      </dgm:t>
    </dgm:pt>
    <dgm:pt modelId="{14526AC1-6D51-4BDE-B1D2-BB2CC030D5DC}" type="pres">
      <dgm:prSet presAssocID="{71EEA01A-B083-4B59-9297-5D8398D60B4B}" presName="node" presStyleLbl="node1" presStyleIdx="6" presStyleCnt="9">
        <dgm:presLayoutVars>
          <dgm:bulletEnabled val="1"/>
        </dgm:presLayoutVars>
      </dgm:prSet>
      <dgm:spPr/>
      <dgm:t>
        <a:bodyPr/>
        <a:lstStyle/>
        <a:p>
          <a:endParaRPr lang="en-US"/>
        </a:p>
      </dgm:t>
    </dgm:pt>
    <dgm:pt modelId="{8DE84E01-99A6-4DAF-9359-C028E39F120D}" type="pres">
      <dgm:prSet presAssocID="{4B183466-7A98-4094-BF65-BB76143459F1}" presName="sibTrans" presStyleCnt="0"/>
      <dgm:spPr/>
      <dgm:t>
        <a:bodyPr/>
        <a:lstStyle/>
        <a:p>
          <a:endParaRPr lang="en-US"/>
        </a:p>
      </dgm:t>
    </dgm:pt>
    <dgm:pt modelId="{D9118ADE-C4C1-46B6-9A14-304F23651B31}" type="pres">
      <dgm:prSet presAssocID="{8EB3E6BF-02D7-4277-86EB-634B51E62634}" presName="node" presStyleLbl="node1" presStyleIdx="7" presStyleCnt="9">
        <dgm:presLayoutVars>
          <dgm:bulletEnabled val="1"/>
        </dgm:presLayoutVars>
      </dgm:prSet>
      <dgm:spPr/>
      <dgm:t>
        <a:bodyPr/>
        <a:lstStyle/>
        <a:p>
          <a:endParaRPr lang="en-US"/>
        </a:p>
      </dgm:t>
    </dgm:pt>
    <dgm:pt modelId="{F9BC3FDE-DFC4-438C-9862-6DA97C0C8901}" type="pres">
      <dgm:prSet presAssocID="{01CD1439-21C2-40A8-8ABD-D802826F41B9}" presName="sibTrans" presStyleCnt="0"/>
      <dgm:spPr/>
      <dgm:t>
        <a:bodyPr/>
        <a:lstStyle/>
        <a:p>
          <a:endParaRPr lang="en-US"/>
        </a:p>
      </dgm:t>
    </dgm:pt>
    <dgm:pt modelId="{CC3944FB-32A5-4836-AC32-1FF93E7DC0FD}" type="pres">
      <dgm:prSet presAssocID="{64C166BD-BD27-430B-A9CA-3063989B46F8}" presName="node" presStyleLbl="node1" presStyleIdx="8" presStyleCnt="9">
        <dgm:presLayoutVars>
          <dgm:bulletEnabled val="1"/>
        </dgm:presLayoutVars>
      </dgm:prSet>
      <dgm:spPr/>
      <dgm:t>
        <a:bodyPr/>
        <a:lstStyle/>
        <a:p>
          <a:endParaRPr lang="en-US"/>
        </a:p>
      </dgm:t>
    </dgm:pt>
  </dgm:ptLst>
  <dgm:cxnLst>
    <dgm:cxn modelId="{930BFEB2-1DDF-469A-979A-89B4CBF572E0}" srcId="{F86478FB-0155-4E4B-8376-DB174CD0B5D8}" destId="{71EEA01A-B083-4B59-9297-5D8398D60B4B}" srcOrd="6" destOrd="0" parTransId="{24F59223-D04E-4575-A2AF-E4119CC4812A}" sibTransId="{4B183466-7A98-4094-BF65-BB76143459F1}"/>
    <dgm:cxn modelId="{E4D3C077-EC37-4839-98B1-F1D4F55F3B1A}" type="presOf" srcId="{0CE5BBDB-8F84-4E31-B318-101CA8A2F5D7}" destId="{372C58FF-7A85-4B4C-BC46-414DF25C596D}" srcOrd="0" destOrd="0" presId="urn:microsoft.com/office/officeart/2005/8/layout/default#1"/>
    <dgm:cxn modelId="{D776D5D8-3C75-48DB-934A-BA055D89FFFD}" srcId="{F86478FB-0155-4E4B-8376-DB174CD0B5D8}" destId="{E2A19B0B-4522-4696-8E79-E7ADA26DF3CF}" srcOrd="1" destOrd="0" parTransId="{411B9E1B-3F5E-4A70-A831-4B5234DE4044}" sibTransId="{66264CF9-4CA8-4588-97B4-272045820432}"/>
    <dgm:cxn modelId="{0A88C5C7-4C7A-4ADE-80F5-84D1E8AB0935}" srcId="{F86478FB-0155-4E4B-8376-DB174CD0B5D8}" destId="{0CE5BBDB-8F84-4E31-B318-101CA8A2F5D7}" srcOrd="0" destOrd="0" parTransId="{4DD42353-79F8-4242-A32F-83079C8D51B7}" sibTransId="{14D936DE-10DE-4A78-A4C8-0CC802BD54EF}"/>
    <dgm:cxn modelId="{F96938ED-06A8-4BBA-B777-CB58C49D0C0C}" type="presOf" srcId="{5E4A4CA5-B0DF-44F9-BC1E-69AABE3D9A75}" destId="{279872F8-C11D-4D17-91A0-846C69F1CD9E}" srcOrd="0" destOrd="0" presId="urn:microsoft.com/office/officeart/2005/8/layout/default#1"/>
    <dgm:cxn modelId="{FDC469DB-EF72-4B1B-8A9B-B1A40F9FA0C9}" srcId="{F86478FB-0155-4E4B-8376-DB174CD0B5D8}" destId="{8EB3E6BF-02D7-4277-86EB-634B51E62634}" srcOrd="7" destOrd="0" parTransId="{59B80E9C-1B42-4B4E-9CAD-962FFD37CFD2}" sibTransId="{01CD1439-21C2-40A8-8ABD-D802826F41B9}"/>
    <dgm:cxn modelId="{C7CAE6E5-1C89-42B8-9709-AEC4177780C9}" srcId="{F86478FB-0155-4E4B-8376-DB174CD0B5D8}" destId="{CE2F79AE-F2F0-429C-831E-C71CD23DF0DA}" srcOrd="4" destOrd="0" parTransId="{8578D9E6-6F3D-4047-A937-8BBF3EA01014}" sibTransId="{1FD5D8CF-9F65-4D60-A234-9FF45D938692}"/>
    <dgm:cxn modelId="{78DC3DB1-7F08-4D95-99DA-10E85F34E4DE}" type="presOf" srcId="{71EEA01A-B083-4B59-9297-5D8398D60B4B}" destId="{14526AC1-6D51-4BDE-B1D2-BB2CC030D5DC}" srcOrd="0" destOrd="0" presId="urn:microsoft.com/office/officeart/2005/8/layout/default#1"/>
    <dgm:cxn modelId="{4249EAFA-502B-44F6-8AE7-B7DB67CDC08C}" type="presOf" srcId="{CE2F79AE-F2F0-429C-831E-C71CD23DF0DA}" destId="{99A0BDF9-3C35-4337-96B0-94B711C530A2}" srcOrd="0" destOrd="0" presId="urn:microsoft.com/office/officeart/2005/8/layout/default#1"/>
    <dgm:cxn modelId="{421F3B71-E503-45E5-B2FD-5B1A21570483}" srcId="{F86478FB-0155-4E4B-8376-DB174CD0B5D8}" destId="{EA14B5A4-31A0-4E82-817D-9AF978153A4E}" srcOrd="5" destOrd="0" parTransId="{A2129411-4DDC-4EEE-AB57-EAE641377DCF}" sibTransId="{A5AEC03B-4881-44F9-853B-1E107DB58D36}"/>
    <dgm:cxn modelId="{6BA284EE-517E-463D-9FC8-CF2705C20E52}" type="presOf" srcId="{64C166BD-BD27-430B-A9CA-3063989B46F8}" destId="{CC3944FB-32A5-4836-AC32-1FF93E7DC0FD}" srcOrd="0" destOrd="0" presId="urn:microsoft.com/office/officeart/2005/8/layout/default#1"/>
    <dgm:cxn modelId="{5156ECC7-F848-419A-B0F1-C73D89EF3AA0}" type="presOf" srcId="{B8AC1DDF-6828-4A3A-8EC3-FCAA87E8753D}" destId="{56438DCC-DAF7-4C92-ACE5-8EF853B77ABF}" srcOrd="0" destOrd="0" presId="urn:microsoft.com/office/officeart/2005/8/layout/default#1"/>
    <dgm:cxn modelId="{D7A2ADC4-5086-4A5D-8636-5AB3B43C56F0}" type="presOf" srcId="{8EB3E6BF-02D7-4277-86EB-634B51E62634}" destId="{D9118ADE-C4C1-46B6-9A14-304F23651B31}" srcOrd="0" destOrd="0" presId="urn:microsoft.com/office/officeart/2005/8/layout/default#1"/>
    <dgm:cxn modelId="{FC73475C-F745-42A7-BF26-E6CAEE0AE2A5}" type="presOf" srcId="{F86478FB-0155-4E4B-8376-DB174CD0B5D8}" destId="{D7DD663F-CC29-413E-9B50-52AB42604023}" srcOrd="0" destOrd="0" presId="urn:microsoft.com/office/officeart/2005/8/layout/default#1"/>
    <dgm:cxn modelId="{3E62D4AA-44CD-41E3-A81E-0C89D3FF1AA4}" type="presOf" srcId="{E2A19B0B-4522-4696-8E79-E7ADA26DF3CF}" destId="{F33325E5-E1AE-4D04-BDE3-637B35B45978}" srcOrd="0" destOrd="0" presId="urn:microsoft.com/office/officeart/2005/8/layout/default#1"/>
    <dgm:cxn modelId="{42D66B58-927C-4FF5-A069-9FC66311CF6F}" srcId="{F86478FB-0155-4E4B-8376-DB174CD0B5D8}" destId="{B8AC1DDF-6828-4A3A-8EC3-FCAA87E8753D}" srcOrd="2" destOrd="0" parTransId="{C39AC1CB-F6CC-4EA0-AD5F-F1A5A908F1F2}" sibTransId="{A688DA83-40CF-447E-96B5-A50B61526439}"/>
    <dgm:cxn modelId="{AEF696B5-3120-4A8D-A7D6-634CA01D3C20}" srcId="{F86478FB-0155-4E4B-8376-DB174CD0B5D8}" destId="{5E4A4CA5-B0DF-44F9-BC1E-69AABE3D9A75}" srcOrd="3" destOrd="0" parTransId="{51EBA62A-12AA-42FC-AEC3-3735EDC31148}" sibTransId="{CBB1A2B9-BC3F-484A-BF70-95B1DEA0EF78}"/>
    <dgm:cxn modelId="{1BBBBBB4-0E0C-40A5-B7F2-E2B0504CBCF4}" srcId="{F86478FB-0155-4E4B-8376-DB174CD0B5D8}" destId="{64C166BD-BD27-430B-A9CA-3063989B46F8}" srcOrd="8" destOrd="0" parTransId="{D2D9DDD5-5B85-460E-943F-21B9DD0F0161}" sibTransId="{7A95E737-D856-4A3D-8A4E-3BA1FE89970D}"/>
    <dgm:cxn modelId="{7879389C-4714-490D-AF1C-A6F570150800}" type="presOf" srcId="{EA14B5A4-31A0-4E82-817D-9AF978153A4E}" destId="{488B7E5C-BD1A-4780-8A75-49779D3E304B}" srcOrd="0" destOrd="0" presId="urn:microsoft.com/office/officeart/2005/8/layout/default#1"/>
    <dgm:cxn modelId="{6654C179-C946-44E5-9814-B4D7A862D598}" type="presParOf" srcId="{D7DD663F-CC29-413E-9B50-52AB42604023}" destId="{372C58FF-7A85-4B4C-BC46-414DF25C596D}" srcOrd="0" destOrd="0" presId="urn:microsoft.com/office/officeart/2005/8/layout/default#1"/>
    <dgm:cxn modelId="{F73788EB-ACD9-4E19-AD69-C085BE726076}" type="presParOf" srcId="{D7DD663F-CC29-413E-9B50-52AB42604023}" destId="{BE627E0A-EE35-4F2E-951F-4AE77605D049}" srcOrd="1" destOrd="0" presId="urn:microsoft.com/office/officeart/2005/8/layout/default#1"/>
    <dgm:cxn modelId="{2C53064D-FCC5-4177-8985-922674956B4D}" type="presParOf" srcId="{D7DD663F-CC29-413E-9B50-52AB42604023}" destId="{F33325E5-E1AE-4D04-BDE3-637B35B45978}" srcOrd="2" destOrd="0" presId="urn:microsoft.com/office/officeart/2005/8/layout/default#1"/>
    <dgm:cxn modelId="{2FEDF5F2-ECB0-41CD-AABF-C363F9D96F40}" type="presParOf" srcId="{D7DD663F-CC29-413E-9B50-52AB42604023}" destId="{45893B3A-4095-40DD-A965-84310213506D}" srcOrd="3" destOrd="0" presId="urn:microsoft.com/office/officeart/2005/8/layout/default#1"/>
    <dgm:cxn modelId="{821F4C62-DFA9-4752-9A19-80F7B64AB363}" type="presParOf" srcId="{D7DD663F-CC29-413E-9B50-52AB42604023}" destId="{56438DCC-DAF7-4C92-ACE5-8EF853B77ABF}" srcOrd="4" destOrd="0" presId="urn:microsoft.com/office/officeart/2005/8/layout/default#1"/>
    <dgm:cxn modelId="{C9AB8AD4-85AB-4A37-8E64-2749048D73C7}" type="presParOf" srcId="{D7DD663F-CC29-413E-9B50-52AB42604023}" destId="{0A6C2474-F679-4254-AD53-38130B2E1AB2}" srcOrd="5" destOrd="0" presId="urn:microsoft.com/office/officeart/2005/8/layout/default#1"/>
    <dgm:cxn modelId="{FCA61C02-A8AE-4694-89B8-282A273118E0}" type="presParOf" srcId="{D7DD663F-CC29-413E-9B50-52AB42604023}" destId="{279872F8-C11D-4D17-91A0-846C69F1CD9E}" srcOrd="6" destOrd="0" presId="urn:microsoft.com/office/officeart/2005/8/layout/default#1"/>
    <dgm:cxn modelId="{F2218A8A-92DA-4988-B376-AE68A501EB2C}" type="presParOf" srcId="{D7DD663F-CC29-413E-9B50-52AB42604023}" destId="{B97EF66B-8DFA-4328-A2CF-67DA541CCB05}" srcOrd="7" destOrd="0" presId="urn:microsoft.com/office/officeart/2005/8/layout/default#1"/>
    <dgm:cxn modelId="{0D88B384-D7F6-4F29-8BFA-EE4B308F31C9}" type="presParOf" srcId="{D7DD663F-CC29-413E-9B50-52AB42604023}" destId="{99A0BDF9-3C35-4337-96B0-94B711C530A2}" srcOrd="8" destOrd="0" presId="urn:microsoft.com/office/officeart/2005/8/layout/default#1"/>
    <dgm:cxn modelId="{2F457491-36D7-468C-8CEB-510F71DF19C4}" type="presParOf" srcId="{D7DD663F-CC29-413E-9B50-52AB42604023}" destId="{CB300710-E341-41FC-80E0-D6C089A39027}" srcOrd="9" destOrd="0" presId="urn:microsoft.com/office/officeart/2005/8/layout/default#1"/>
    <dgm:cxn modelId="{6E740910-5931-48A7-8D20-31AA3D206162}" type="presParOf" srcId="{D7DD663F-CC29-413E-9B50-52AB42604023}" destId="{488B7E5C-BD1A-4780-8A75-49779D3E304B}" srcOrd="10" destOrd="0" presId="urn:microsoft.com/office/officeart/2005/8/layout/default#1"/>
    <dgm:cxn modelId="{F13A7891-AD32-4115-8CEC-8A73430B83A1}" type="presParOf" srcId="{D7DD663F-CC29-413E-9B50-52AB42604023}" destId="{ACDEDF5D-07E7-40DA-BCC6-029D4C898259}" srcOrd="11" destOrd="0" presId="urn:microsoft.com/office/officeart/2005/8/layout/default#1"/>
    <dgm:cxn modelId="{736BEE1B-8E8F-4E6F-96E3-837E1AF190C2}" type="presParOf" srcId="{D7DD663F-CC29-413E-9B50-52AB42604023}" destId="{14526AC1-6D51-4BDE-B1D2-BB2CC030D5DC}" srcOrd="12" destOrd="0" presId="urn:microsoft.com/office/officeart/2005/8/layout/default#1"/>
    <dgm:cxn modelId="{66F096EC-6E6C-47DC-90B7-BFF024D0EF29}" type="presParOf" srcId="{D7DD663F-CC29-413E-9B50-52AB42604023}" destId="{8DE84E01-99A6-4DAF-9359-C028E39F120D}" srcOrd="13" destOrd="0" presId="urn:microsoft.com/office/officeart/2005/8/layout/default#1"/>
    <dgm:cxn modelId="{FBD7161E-FAE7-445E-A73A-7E82CABA7569}" type="presParOf" srcId="{D7DD663F-CC29-413E-9B50-52AB42604023}" destId="{D9118ADE-C4C1-46B6-9A14-304F23651B31}" srcOrd="14" destOrd="0" presId="urn:microsoft.com/office/officeart/2005/8/layout/default#1"/>
    <dgm:cxn modelId="{E850212F-0B4D-464B-882F-7653E52DAAA9}" type="presParOf" srcId="{D7DD663F-CC29-413E-9B50-52AB42604023}" destId="{F9BC3FDE-DFC4-438C-9862-6DA97C0C8901}" srcOrd="15" destOrd="0" presId="urn:microsoft.com/office/officeart/2005/8/layout/default#1"/>
    <dgm:cxn modelId="{09CCF07D-BFE3-4BD4-8F6C-7DF21F4237E6}" type="presParOf" srcId="{D7DD663F-CC29-413E-9B50-52AB42604023}" destId="{CC3944FB-32A5-4836-AC32-1FF93E7DC0FD}"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F1D9E0-2322-45C4-8EE4-C418725B7E1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22D1F5AB-8312-448E-B8CF-4BBA05E6B342}">
      <dgm:prSet phldrT="[Text]" custT="1"/>
      <dgm:spPr/>
      <dgm:t>
        <a:bodyPr/>
        <a:lstStyle/>
        <a:p>
          <a:r>
            <a:rPr lang="en-US" sz="2400" dirty="0" smtClean="0"/>
            <a:t>Start with the School</a:t>
          </a:r>
          <a:endParaRPr lang="en-US" sz="2400" dirty="0"/>
        </a:p>
      </dgm:t>
    </dgm:pt>
    <dgm:pt modelId="{E73374DA-65E3-431F-BB23-DE7EF5EDD966}" type="parTrans" cxnId="{CC9118C1-51A1-4E4F-91CB-33F72DBC6252}">
      <dgm:prSet/>
      <dgm:spPr/>
      <dgm:t>
        <a:bodyPr/>
        <a:lstStyle/>
        <a:p>
          <a:endParaRPr lang="en-US"/>
        </a:p>
      </dgm:t>
    </dgm:pt>
    <dgm:pt modelId="{1BD83FAE-3318-42AA-88BC-B115A994D367}" type="sibTrans" cxnId="{CC9118C1-51A1-4E4F-91CB-33F72DBC6252}">
      <dgm:prSet/>
      <dgm:spPr/>
      <dgm:t>
        <a:bodyPr/>
        <a:lstStyle/>
        <a:p>
          <a:endParaRPr lang="en-US"/>
        </a:p>
      </dgm:t>
    </dgm:pt>
    <dgm:pt modelId="{D50121BB-629D-45B9-8E7D-E9417D35B209}">
      <dgm:prSet phldrT="[Text]" custT="1"/>
      <dgm:spPr/>
      <dgm:t>
        <a:bodyPr/>
        <a:lstStyle/>
        <a:p>
          <a:r>
            <a:rPr lang="en-US" sz="2400" dirty="0" smtClean="0">
              <a:solidFill>
                <a:schemeClr val="tx2"/>
              </a:solidFill>
            </a:rPr>
            <a:t>Teacher, Parent Coordinator, School Psychologist, Principal</a:t>
          </a:r>
          <a:endParaRPr lang="en-US" sz="2400" dirty="0">
            <a:solidFill>
              <a:schemeClr val="tx2"/>
            </a:solidFill>
          </a:endParaRPr>
        </a:p>
      </dgm:t>
    </dgm:pt>
    <dgm:pt modelId="{01AB0F83-8A3B-47CD-B04F-8D10FAF3B57A}" type="parTrans" cxnId="{CF801EAD-8265-4800-894D-E55DF03D362F}">
      <dgm:prSet/>
      <dgm:spPr/>
      <dgm:t>
        <a:bodyPr/>
        <a:lstStyle/>
        <a:p>
          <a:endParaRPr lang="en-US"/>
        </a:p>
      </dgm:t>
    </dgm:pt>
    <dgm:pt modelId="{96B2018A-5E98-4FA7-9D25-46CA17C69EAC}" type="sibTrans" cxnId="{CF801EAD-8265-4800-894D-E55DF03D362F}">
      <dgm:prSet/>
      <dgm:spPr/>
      <dgm:t>
        <a:bodyPr/>
        <a:lstStyle/>
        <a:p>
          <a:endParaRPr lang="en-US"/>
        </a:p>
      </dgm:t>
    </dgm:pt>
    <dgm:pt modelId="{43542D7F-05AE-4462-B21E-19BE51BC2CBF}">
      <dgm:prSet phldrT="[Text]" custT="1"/>
      <dgm:spPr/>
      <dgm:t>
        <a:bodyPr/>
        <a:lstStyle/>
        <a:p>
          <a:r>
            <a:rPr lang="en-US" sz="2400" dirty="0" smtClean="0"/>
            <a:t>Superintendent’s Office</a:t>
          </a:r>
          <a:endParaRPr lang="en-US" sz="2400" dirty="0"/>
        </a:p>
      </dgm:t>
    </dgm:pt>
    <dgm:pt modelId="{C331F10D-F2D8-4EBA-B887-326639786207}" type="parTrans" cxnId="{2B463020-F7EF-4A82-8503-1B78596F9A9C}">
      <dgm:prSet/>
      <dgm:spPr/>
      <dgm:t>
        <a:bodyPr/>
        <a:lstStyle/>
        <a:p>
          <a:endParaRPr lang="en-US"/>
        </a:p>
      </dgm:t>
    </dgm:pt>
    <dgm:pt modelId="{CE8C86AC-0A31-424E-BF18-4090D155CF13}" type="sibTrans" cxnId="{2B463020-F7EF-4A82-8503-1B78596F9A9C}">
      <dgm:prSet/>
      <dgm:spPr/>
      <dgm:t>
        <a:bodyPr/>
        <a:lstStyle/>
        <a:p>
          <a:endParaRPr lang="en-US"/>
        </a:p>
      </dgm:t>
    </dgm:pt>
    <dgm:pt modelId="{CB568933-A4E6-4EA8-B918-BB5A56BB0367}">
      <dgm:prSet phldrT="[Text]" custT="1"/>
      <dgm:spPr/>
      <dgm:t>
        <a:bodyPr/>
        <a:lstStyle/>
        <a:p>
          <a:r>
            <a:rPr lang="en-US" sz="2400" dirty="0" smtClean="0">
              <a:solidFill>
                <a:schemeClr val="tx2"/>
              </a:solidFill>
            </a:rPr>
            <a:t>Family Support Coordinator or District Family Advocate</a:t>
          </a:r>
          <a:endParaRPr lang="en-US" sz="2400" dirty="0">
            <a:solidFill>
              <a:schemeClr val="tx2"/>
            </a:solidFill>
          </a:endParaRPr>
        </a:p>
      </dgm:t>
    </dgm:pt>
    <dgm:pt modelId="{53B61CA2-DD3D-4B66-9DBC-B7426168174D}" type="parTrans" cxnId="{DE4D0130-4696-409D-BA60-FEDC9659D776}">
      <dgm:prSet/>
      <dgm:spPr/>
      <dgm:t>
        <a:bodyPr/>
        <a:lstStyle/>
        <a:p>
          <a:endParaRPr lang="en-US"/>
        </a:p>
      </dgm:t>
    </dgm:pt>
    <dgm:pt modelId="{74886C2A-93F3-473A-82A2-F04267A3FD9B}" type="sibTrans" cxnId="{DE4D0130-4696-409D-BA60-FEDC9659D776}">
      <dgm:prSet/>
      <dgm:spPr/>
      <dgm:t>
        <a:bodyPr/>
        <a:lstStyle/>
        <a:p>
          <a:endParaRPr lang="en-US"/>
        </a:p>
      </dgm:t>
    </dgm:pt>
    <dgm:pt modelId="{1CD745D2-184F-4A20-8A12-AF9B142C93DF}">
      <dgm:prSet phldrT="[Text]" custT="1"/>
      <dgm:spPr/>
      <dgm:t>
        <a:bodyPr/>
        <a:lstStyle/>
        <a:p>
          <a:r>
            <a:rPr lang="en-US" sz="2400" dirty="0" smtClean="0"/>
            <a:t>Borough Field Support Center</a:t>
          </a:r>
          <a:endParaRPr lang="en-US" sz="2400" dirty="0"/>
        </a:p>
      </dgm:t>
    </dgm:pt>
    <dgm:pt modelId="{A92ADCE6-98B2-41DE-9117-17C15B6D8509}" type="parTrans" cxnId="{7690D110-4022-42A7-9288-9BF73E348ACE}">
      <dgm:prSet/>
      <dgm:spPr/>
      <dgm:t>
        <a:bodyPr/>
        <a:lstStyle/>
        <a:p>
          <a:endParaRPr lang="en-US"/>
        </a:p>
      </dgm:t>
    </dgm:pt>
    <dgm:pt modelId="{45B5B692-5CA6-4F91-BE0A-92056FFE14F1}" type="sibTrans" cxnId="{7690D110-4022-42A7-9288-9BF73E348ACE}">
      <dgm:prSet/>
      <dgm:spPr/>
      <dgm:t>
        <a:bodyPr/>
        <a:lstStyle/>
        <a:p>
          <a:endParaRPr lang="en-US"/>
        </a:p>
      </dgm:t>
    </dgm:pt>
    <dgm:pt modelId="{528FCDD7-D017-4684-8736-1BF205EC09BB}">
      <dgm:prSet phldrT="[Text]"/>
      <dgm:spPr/>
      <dgm:t>
        <a:bodyPr/>
        <a:lstStyle/>
        <a:p>
          <a:r>
            <a:rPr lang="en-US" dirty="0" smtClean="0">
              <a:solidFill>
                <a:schemeClr val="tx2"/>
              </a:solidFill>
            </a:rPr>
            <a:t>Administrator of Special Education, Supervising Psychologist</a:t>
          </a:r>
          <a:endParaRPr lang="en-US" dirty="0">
            <a:solidFill>
              <a:schemeClr val="tx2"/>
            </a:solidFill>
          </a:endParaRPr>
        </a:p>
      </dgm:t>
    </dgm:pt>
    <dgm:pt modelId="{56631472-CA81-42AC-B712-0CC32FBE5467}" type="parTrans" cxnId="{76528E13-DAC1-4233-802A-B8770EF310F8}">
      <dgm:prSet/>
      <dgm:spPr/>
      <dgm:t>
        <a:bodyPr/>
        <a:lstStyle/>
        <a:p>
          <a:endParaRPr lang="en-US"/>
        </a:p>
      </dgm:t>
    </dgm:pt>
    <dgm:pt modelId="{31D491B4-CAEB-4FDC-ACE5-D3318A45D956}" type="sibTrans" cxnId="{76528E13-DAC1-4233-802A-B8770EF310F8}">
      <dgm:prSet/>
      <dgm:spPr/>
      <dgm:t>
        <a:bodyPr/>
        <a:lstStyle/>
        <a:p>
          <a:endParaRPr lang="en-US"/>
        </a:p>
      </dgm:t>
    </dgm:pt>
    <dgm:pt modelId="{41259761-4F6A-45CC-9758-B218F5CA9584}">
      <dgm:prSet phldrT="[Text]" custT="1"/>
      <dgm:spPr/>
      <dgm:t>
        <a:bodyPr/>
        <a:lstStyle/>
        <a:p>
          <a:r>
            <a:rPr lang="en-US" sz="2400" dirty="0" smtClean="0"/>
            <a:t>DOE Central</a:t>
          </a:r>
          <a:endParaRPr lang="en-US" sz="2400" dirty="0"/>
        </a:p>
      </dgm:t>
    </dgm:pt>
    <dgm:pt modelId="{93390175-1D04-47B1-8DE2-D9C371FB3886}" type="parTrans" cxnId="{1C6D93AC-F3A0-4118-8F85-B2415050AB10}">
      <dgm:prSet/>
      <dgm:spPr/>
      <dgm:t>
        <a:bodyPr/>
        <a:lstStyle/>
        <a:p>
          <a:endParaRPr lang="en-US"/>
        </a:p>
      </dgm:t>
    </dgm:pt>
    <dgm:pt modelId="{76CE7954-EB5E-45B4-8223-F2A4E224BF5A}" type="sibTrans" cxnId="{1C6D93AC-F3A0-4118-8F85-B2415050AB10}">
      <dgm:prSet/>
      <dgm:spPr/>
      <dgm:t>
        <a:bodyPr/>
        <a:lstStyle/>
        <a:p>
          <a:endParaRPr lang="en-US"/>
        </a:p>
      </dgm:t>
    </dgm:pt>
    <dgm:pt modelId="{D4F67CCF-058F-4958-A4C4-DC81C1AB0396}">
      <dgm:prSet phldrT="[Text]" custT="1"/>
      <dgm:spPr/>
      <dgm:t>
        <a:bodyPr/>
        <a:lstStyle/>
        <a:p>
          <a:r>
            <a:rPr lang="en-US" sz="2400" dirty="0" smtClean="0">
              <a:solidFill>
                <a:schemeClr val="tx2"/>
              </a:solidFill>
            </a:rPr>
            <a:t>Special Education hotline: (718) 935-2007 or call 311</a:t>
          </a:r>
          <a:endParaRPr lang="en-US" sz="2400" dirty="0">
            <a:solidFill>
              <a:schemeClr val="tx2"/>
            </a:solidFill>
          </a:endParaRPr>
        </a:p>
      </dgm:t>
    </dgm:pt>
    <dgm:pt modelId="{C19EC0BB-94E3-479B-9D89-528184C09558}" type="parTrans" cxnId="{062A0D58-2E1C-4AB4-B748-AA4A8B95569F}">
      <dgm:prSet/>
      <dgm:spPr/>
      <dgm:t>
        <a:bodyPr/>
        <a:lstStyle/>
        <a:p>
          <a:endParaRPr lang="en-US"/>
        </a:p>
      </dgm:t>
    </dgm:pt>
    <dgm:pt modelId="{6BAF77E5-9B44-4DAA-9DEB-EB2F20467CE2}" type="sibTrans" cxnId="{062A0D58-2E1C-4AB4-B748-AA4A8B95569F}">
      <dgm:prSet/>
      <dgm:spPr/>
      <dgm:t>
        <a:bodyPr/>
        <a:lstStyle/>
        <a:p>
          <a:endParaRPr lang="en-US"/>
        </a:p>
      </dgm:t>
    </dgm:pt>
    <dgm:pt modelId="{F186271D-2C0C-43C5-AA40-FED12D556D64}" type="pres">
      <dgm:prSet presAssocID="{65F1D9E0-2322-45C4-8EE4-C418725B7E15}" presName="Name0" presStyleCnt="0">
        <dgm:presLayoutVars>
          <dgm:dir/>
          <dgm:animLvl val="lvl"/>
          <dgm:resizeHandles val="exact"/>
        </dgm:presLayoutVars>
      </dgm:prSet>
      <dgm:spPr/>
      <dgm:t>
        <a:bodyPr/>
        <a:lstStyle/>
        <a:p>
          <a:endParaRPr lang="en-US"/>
        </a:p>
      </dgm:t>
    </dgm:pt>
    <dgm:pt modelId="{EC2D8B31-17F1-41E1-9B3C-DD1B9CE39C24}" type="pres">
      <dgm:prSet presAssocID="{41259761-4F6A-45CC-9758-B218F5CA9584}" presName="boxAndChildren" presStyleCnt="0"/>
      <dgm:spPr/>
      <dgm:t>
        <a:bodyPr/>
        <a:lstStyle/>
        <a:p>
          <a:endParaRPr lang="en-US"/>
        </a:p>
      </dgm:t>
    </dgm:pt>
    <dgm:pt modelId="{331C74BC-81DF-4628-9C8D-C20A911D2942}" type="pres">
      <dgm:prSet presAssocID="{41259761-4F6A-45CC-9758-B218F5CA9584}" presName="parentTextBox" presStyleLbl="node1" presStyleIdx="0" presStyleCnt="4"/>
      <dgm:spPr/>
      <dgm:t>
        <a:bodyPr/>
        <a:lstStyle/>
        <a:p>
          <a:endParaRPr lang="en-US"/>
        </a:p>
      </dgm:t>
    </dgm:pt>
    <dgm:pt modelId="{114080D7-E4CC-4C20-8494-34CC2AFE1DC4}" type="pres">
      <dgm:prSet presAssocID="{41259761-4F6A-45CC-9758-B218F5CA9584}" presName="entireBox" presStyleLbl="node1" presStyleIdx="0" presStyleCnt="4"/>
      <dgm:spPr/>
      <dgm:t>
        <a:bodyPr/>
        <a:lstStyle/>
        <a:p>
          <a:endParaRPr lang="en-US"/>
        </a:p>
      </dgm:t>
    </dgm:pt>
    <dgm:pt modelId="{48D24523-AD8A-4E0A-8371-9990429AE30B}" type="pres">
      <dgm:prSet presAssocID="{41259761-4F6A-45CC-9758-B218F5CA9584}" presName="descendantBox" presStyleCnt="0"/>
      <dgm:spPr/>
      <dgm:t>
        <a:bodyPr/>
        <a:lstStyle/>
        <a:p>
          <a:endParaRPr lang="en-US"/>
        </a:p>
      </dgm:t>
    </dgm:pt>
    <dgm:pt modelId="{6A7888A4-4ECA-40DE-A78C-AF6FE7A87F68}" type="pres">
      <dgm:prSet presAssocID="{D4F67CCF-058F-4958-A4C4-DC81C1AB0396}" presName="childTextBox" presStyleLbl="fgAccFollowNode1" presStyleIdx="0" presStyleCnt="4">
        <dgm:presLayoutVars>
          <dgm:bulletEnabled val="1"/>
        </dgm:presLayoutVars>
      </dgm:prSet>
      <dgm:spPr/>
      <dgm:t>
        <a:bodyPr/>
        <a:lstStyle/>
        <a:p>
          <a:endParaRPr lang="en-US"/>
        </a:p>
      </dgm:t>
    </dgm:pt>
    <dgm:pt modelId="{0BE169A8-0041-4FC6-89CA-F3A998C3BC2D}" type="pres">
      <dgm:prSet presAssocID="{45B5B692-5CA6-4F91-BE0A-92056FFE14F1}" presName="sp" presStyleCnt="0"/>
      <dgm:spPr/>
      <dgm:t>
        <a:bodyPr/>
        <a:lstStyle/>
        <a:p>
          <a:endParaRPr lang="en-US"/>
        </a:p>
      </dgm:t>
    </dgm:pt>
    <dgm:pt modelId="{41BB1E84-860D-4CC5-A76E-1697B49B4CA2}" type="pres">
      <dgm:prSet presAssocID="{1CD745D2-184F-4A20-8A12-AF9B142C93DF}" presName="arrowAndChildren" presStyleCnt="0"/>
      <dgm:spPr/>
      <dgm:t>
        <a:bodyPr/>
        <a:lstStyle/>
        <a:p>
          <a:endParaRPr lang="en-US"/>
        </a:p>
      </dgm:t>
    </dgm:pt>
    <dgm:pt modelId="{927CFC18-CD73-404A-BDCD-A59ACA3977C2}" type="pres">
      <dgm:prSet presAssocID="{1CD745D2-184F-4A20-8A12-AF9B142C93DF}" presName="parentTextArrow" presStyleLbl="node1" presStyleIdx="0" presStyleCnt="4"/>
      <dgm:spPr/>
      <dgm:t>
        <a:bodyPr/>
        <a:lstStyle/>
        <a:p>
          <a:endParaRPr lang="en-US"/>
        </a:p>
      </dgm:t>
    </dgm:pt>
    <dgm:pt modelId="{464212F3-5164-4DCF-A460-8F9D430A3FD6}" type="pres">
      <dgm:prSet presAssocID="{1CD745D2-184F-4A20-8A12-AF9B142C93DF}" presName="arrow" presStyleLbl="node1" presStyleIdx="1" presStyleCnt="4"/>
      <dgm:spPr/>
      <dgm:t>
        <a:bodyPr/>
        <a:lstStyle/>
        <a:p>
          <a:endParaRPr lang="en-US"/>
        </a:p>
      </dgm:t>
    </dgm:pt>
    <dgm:pt modelId="{D7682360-6136-4F66-8323-87240238557D}" type="pres">
      <dgm:prSet presAssocID="{1CD745D2-184F-4A20-8A12-AF9B142C93DF}" presName="descendantArrow" presStyleCnt="0"/>
      <dgm:spPr/>
      <dgm:t>
        <a:bodyPr/>
        <a:lstStyle/>
        <a:p>
          <a:endParaRPr lang="en-US"/>
        </a:p>
      </dgm:t>
    </dgm:pt>
    <dgm:pt modelId="{77280795-8F93-45A9-BF27-065CC30CD7DF}" type="pres">
      <dgm:prSet presAssocID="{528FCDD7-D017-4684-8736-1BF205EC09BB}" presName="childTextArrow" presStyleLbl="fgAccFollowNode1" presStyleIdx="1" presStyleCnt="4">
        <dgm:presLayoutVars>
          <dgm:bulletEnabled val="1"/>
        </dgm:presLayoutVars>
      </dgm:prSet>
      <dgm:spPr/>
      <dgm:t>
        <a:bodyPr/>
        <a:lstStyle/>
        <a:p>
          <a:endParaRPr lang="en-US"/>
        </a:p>
      </dgm:t>
    </dgm:pt>
    <dgm:pt modelId="{669227D8-CF0A-424E-AF73-F48BF7933146}" type="pres">
      <dgm:prSet presAssocID="{CE8C86AC-0A31-424E-BF18-4090D155CF13}" presName="sp" presStyleCnt="0"/>
      <dgm:spPr/>
      <dgm:t>
        <a:bodyPr/>
        <a:lstStyle/>
        <a:p>
          <a:endParaRPr lang="en-US"/>
        </a:p>
      </dgm:t>
    </dgm:pt>
    <dgm:pt modelId="{DA772DD0-E584-47F9-8DDF-343CDE450B3E}" type="pres">
      <dgm:prSet presAssocID="{43542D7F-05AE-4462-B21E-19BE51BC2CBF}" presName="arrowAndChildren" presStyleCnt="0"/>
      <dgm:spPr/>
      <dgm:t>
        <a:bodyPr/>
        <a:lstStyle/>
        <a:p>
          <a:endParaRPr lang="en-US"/>
        </a:p>
      </dgm:t>
    </dgm:pt>
    <dgm:pt modelId="{6BC13DE1-1360-45FB-ADD0-6D1085AA9456}" type="pres">
      <dgm:prSet presAssocID="{43542D7F-05AE-4462-B21E-19BE51BC2CBF}" presName="parentTextArrow" presStyleLbl="node1" presStyleIdx="1" presStyleCnt="4"/>
      <dgm:spPr/>
      <dgm:t>
        <a:bodyPr/>
        <a:lstStyle/>
        <a:p>
          <a:endParaRPr lang="en-US"/>
        </a:p>
      </dgm:t>
    </dgm:pt>
    <dgm:pt modelId="{179DC027-BDDF-45AE-966F-C87D26E990AA}" type="pres">
      <dgm:prSet presAssocID="{43542D7F-05AE-4462-B21E-19BE51BC2CBF}" presName="arrow" presStyleLbl="node1" presStyleIdx="2" presStyleCnt="4"/>
      <dgm:spPr/>
      <dgm:t>
        <a:bodyPr/>
        <a:lstStyle/>
        <a:p>
          <a:endParaRPr lang="en-US"/>
        </a:p>
      </dgm:t>
    </dgm:pt>
    <dgm:pt modelId="{75969963-4B76-4AE2-A0DA-77604D55F96D}" type="pres">
      <dgm:prSet presAssocID="{43542D7F-05AE-4462-B21E-19BE51BC2CBF}" presName="descendantArrow" presStyleCnt="0"/>
      <dgm:spPr/>
      <dgm:t>
        <a:bodyPr/>
        <a:lstStyle/>
        <a:p>
          <a:endParaRPr lang="en-US"/>
        </a:p>
      </dgm:t>
    </dgm:pt>
    <dgm:pt modelId="{3407B92A-FF60-49B9-92CC-67F87DD71A57}" type="pres">
      <dgm:prSet presAssocID="{CB568933-A4E6-4EA8-B918-BB5A56BB0367}" presName="childTextArrow" presStyleLbl="fgAccFollowNode1" presStyleIdx="2" presStyleCnt="4">
        <dgm:presLayoutVars>
          <dgm:bulletEnabled val="1"/>
        </dgm:presLayoutVars>
      </dgm:prSet>
      <dgm:spPr/>
      <dgm:t>
        <a:bodyPr/>
        <a:lstStyle/>
        <a:p>
          <a:endParaRPr lang="en-US"/>
        </a:p>
      </dgm:t>
    </dgm:pt>
    <dgm:pt modelId="{1BD42813-B1DD-4FDC-8DC1-414460B8EC8B}" type="pres">
      <dgm:prSet presAssocID="{1BD83FAE-3318-42AA-88BC-B115A994D367}" presName="sp" presStyleCnt="0"/>
      <dgm:spPr/>
      <dgm:t>
        <a:bodyPr/>
        <a:lstStyle/>
        <a:p>
          <a:endParaRPr lang="en-US"/>
        </a:p>
      </dgm:t>
    </dgm:pt>
    <dgm:pt modelId="{1E5AD2C9-5E6F-4D92-94C7-FAED4A7F823F}" type="pres">
      <dgm:prSet presAssocID="{22D1F5AB-8312-448E-B8CF-4BBA05E6B342}" presName="arrowAndChildren" presStyleCnt="0"/>
      <dgm:spPr/>
      <dgm:t>
        <a:bodyPr/>
        <a:lstStyle/>
        <a:p>
          <a:endParaRPr lang="en-US"/>
        </a:p>
      </dgm:t>
    </dgm:pt>
    <dgm:pt modelId="{6607C0A2-001D-4CAE-9958-7BB294AEA758}" type="pres">
      <dgm:prSet presAssocID="{22D1F5AB-8312-448E-B8CF-4BBA05E6B342}" presName="parentTextArrow" presStyleLbl="node1" presStyleIdx="2" presStyleCnt="4"/>
      <dgm:spPr/>
      <dgm:t>
        <a:bodyPr/>
        <a:lstStyle/>
        <a:p>
          <a:endParaRPr lang="en-US"/>
        </a:p>
      </dgm:t>
    </dgm:pt>
    <dgm:pt modelId="{1AD7F757-AECB-40D2-983D-F5341C107F53}" type="pres">
      <dgm:prSet presAssocID="{22D1F5AB-8312-448E-B8CF-4BBA05E6B342}" presName="arrow" presStyleLbl="node1" presStyleIdx="3" presStyleCnt="4" custLinFactNeighborY="646"/>
      <dgm:spPr/>
      <dgm:t>
        <a:bodyPr/>
        <a:lstStyle/>
        <a:p>
          <a:endParaRPr lang="en-US"/>
        </a:p>
      </dgm:t>
    </dgm:pt>
    <dgm:pt modelId="{AA349399-3BBF-4DCA-9B01-CC7B843CEB87}" type="pres">
      <dgm:prSet presAssocID="{22D1F5AB-8312-448E-B8CF-4BBA05E6B342}" presName="descendantArrow" presStyleCnt="0"/>
      <dgm:spPr/>
      <dgm:t>
        <a:bodyPr/>
        <a:lstStyle/>
        <a:p>
          <a:endParaRPr lang="en-US"/>
        </a:p>
      </dgm:t>
    </dgm:pt>
    <dgm:pt modelId="{64F04A7E-9496-43C9-B73F-880509A7258D}" type="pres">
      <dgm:prSet presAssocID="{D50121BB-629D-45B9-8E7D-E9417D35B209}" presName="childTextArrow" presStyleLbl="fgAccFollowNode1" presStyleIdx="3" presStyleCnt="4">
        <dgm:presLayoutVars>
          <dgm:bulletEnabled val="1"/>
        </dgm:presLayoutVars>
      </dgm:prSet>
      <dgm:spPr/>
      <dgm:t>
        <a:bodyPr/>
        <a:lstStyle/>
        <a:p>
          <a:endParaRPr lang="en-US"/>
        </a:p>
      </dgm:t>
    </dgm:pt>
  </dgm:ptLst>
  <dgm:cxnLst>
    <dgm:cxn modelId="{CC9118C1-51A1-4E4F-91CB-33F72DBC6252}" srcId="{65F1D9E0-2322-45C4-8EE4-C418725B7E15}" destId="{22D1F5AB-8312-448E-B8CF-4BBA05E6B342}" srcOrd="0" destOrd="0" parTransId="{E73374DA-65E3-431F-BB23-DE7EF5EDD966}" sibTransId="{1BD83FAE-3318-42AA-88BC-B115A994D367}"/>
    <dgm:cxn modelId="{2C6F2F00-191D-4EE9-A85A-ED2CA546A6E3}" type="presOf" srcId="{65F1D9E0-2322-45C4-8EE4-C418725B7E15}" destId="{F186271D-2C0C-43C5-AA40-FED12D556D64}" srcOrd="0" destOrd="0" presId="urn:microsoft.com/office/officeart/2005/8/layout/process4"/>
    <dgm:cxn modelId="{CF801EAD-8265-4800-894D-E55DF03D362F}" srcId="{22D1F5AB-8312-448E-B8CF-4BBA05E6B342}" destId="{D50121BB-629D-45B9-8E7D-E9417D35B209}" srcOrd="0" destOrd="0" parTransId="{01AB0F83-8A3B-47CD-B04F-8D10FAF3B57A}" sibTransId="{96B2018A-5E98-4FA7-9D25-46CA17C69EAC}"/>
    <dgm:cxn modelId="{76528E13-DAC1-4233-802A-B8770EF310F8}" srcId="{1CD745D2-184F-4A20-8A12-AF9B142C93DF}" destId="{528FCDD7-D017-4684-8736-1BF205EC09BB}" srcOrd="0" destOrd="0" parTransId="{56631472-CA81-42AC-B712-0CC32FBE5467}" sibTransId="{31D491B4-CAEB-4FDC-ACE5-D3318A45D956}"/>
    <dgm:cxn modelId="{61517911-7DB3-484B-8071-9EA937B0CC0A}" type="presOf" srcId="{43542D7F-05AE-4462-B21E-19BE51BC2CBF}" destId="{6BC13DE1-1360-45FB-ADD0-6D1085AA9456}" srcOrd="0" destOrd="0" presId="urn:microsoft.com/office/officeart/2005/8/layout/process4"/>
    <dgm:cxn modelId="{6A640942-1375-4337-8592-B7E2DA26C5CF}" type="presOf" srcId="{43542D7F-05AE-4462-B21E-19BE51BC2CBF}" destId="{179DC027-BDDF-45AE-966F-C87D26E990AA}" srcOrd="1" destOrd="0" presId="urn:microsoft.com/office/officeart/2005/8/layout/process4"/>
    <dgm:cxn modelId="{7690D110-4022-42A7-9288-9BF73E348ACE}" srcId="{65F1D9E0-2322-45C4-8EE4-C418725B7E15}" destId="{1CD745D2-184F-4A20-8A12-AF9B142C93DF}" srcOrd="2" destOrd="0" parTransId="{A92ADCE6-98B2-41DE-9117-17C15B6D8509}" sibTransId="{45B5B692-5CA6-4F91-BE0A-92056FFE14F1}"/>
    <dgm:cxn modelId="{EAA6D935-408F-4C0E-8C18-049D56D7C9F2}" type="presOf" srcId="{D50121BB-629D-45B9-8E7D-E9417D35B209}" destId="{64F04A7E-9496-43C9-B73F-880509A7258D}" srcOrd="0" destOrd="0" presId="urn:microsoft.com/office/officeart/2005/8/layout/process4"/>
    <dgm:cxn modelId="{56FF5C72-E8C0-4002-91A7-49A9302AB493}" type="presOf" srcId="{1CD745D2-184F-4A20-8A12-AF9B142C93DF}" destId="{464212F3-5164-4DCF-A460-8F9D430A3FD6}" srcOrd="1" destOrd="0" presId="urn:microsoft.com/office/officeart/2005/8/layout/process4"/>
    <dgm:cxn modelId="{2D6E0476-A90B-4AE7-94CD-BD252EE562CA}" type="presOf" srcId="{528FCDD7-D017-4684-8736-1BF205EC09BB}" destId="{77280795-8F93-45A9-BF27-065CC30CD7DF}" srcOrd="0" destOrd="0" presId="urn:microsoft.com/office/officeart/2005/8/layout/process4"/>
    <dgm:cxn modelId="{92127E11-D807-4446-8C7D-34B9BDAA9645}" type="presOf" srcId="{41259761-4F6A-45CC-9758-B218F5CA9584}" destId="{114080D7-E4CC-4C20-8494-34CC2AFE1DC4}" srcOrd="1" destOrd="0" presId="urn:microsoft.com/office/officeart/2005/8/layout/process4"/>
    <dgm:cxn modelId="{40AC4E80-6563-4EE1-A5AB-F45F75D762B1}" type="presOf" srcId="{D4F67CCF-058F-4958-A4C4-DC81C1AB0396}" destId="{6A7888A4-4ECA-40DE-A78C-AF6FE7A87F68}" srcOrd="0" destOrd="0" presId="urn:microsoft.com/office/officeart/2005/8/layout/process4"/>
    <dgm:cxn modelId="{2B463020-F7EF-4A82-8503-1B78596F9A9C}" srcId="{65F1D9E0-2322-45C4-8EE4-C418725B7E15}" destId="{43542D7F-05AE-4462-B21E-19BE51BC2CBF}" srcOrd="1" destOrd="0" parTransId="{C331F10D-F2D8-4EBA-B887-326639786207}" sibTransId="{CE8C86AC-0A31-424E-BF18-4090D155CF13}"/>
    <dgm:cxn modelId="{38262468-896F-4EF8-9909-E74800082FAB}" type="presOf" srcId="{1CD745D2-184F-4A20-8A12-AF9B142C93DF}" destId="{927CFC18-CD73-404A-BDCD-A59ACA3977C2}" srcOrd="0" destOrd="0" presId="urn:microsoft.com/office/officeart/2005/8/layout/process4"/>
    <dgm:cxn modelId="{C11FF9D5-E529-4368-8988-85F38DDF4267}" type="presOf" srcId="{22D1F5AB-8312-448E-B8CF-4BBA05E6B342}" destId="{1AD7F757-AECB-40D2-983D-F5341C107F53}" srcOrd="1" destOrd="0" presId="urn:microsoft.com/office/officeart/2005/8/layout/process4"/>
    <dgm:cxn modelId="{062A0D58-2E1C-4AB4-B748-AA4A8B95569F}" srcId="{41259761-4F6A-45CC-9758-B218F5CA9584}" destId="{D4F67CCF-058F-4958-A4C4-DC81C1AB0396}" srcOrd="0" destOrd="0" parTransId="{C19EC0BB-94E3-479B-9D89-528184C09558}" sibTransId="{6BAF77E5-9B44-4DAA-9DEB-EB2F20467CE2}"/>
    <dgm:cxn modelId="{2BECF8FC-6163-4582-94DA-00DD6CB362AE}" type="presOf" srcId="{22D1F5AB-8312-448E-B8CF-4BBA05E6B342}" destId="{6607C0A2-001D-4CAE-9958-7BB294AEA758}" srcOrd="0" destOrd="0" presId="urn:microsoft.com/office/officeart/2005/8/layout/process4"/>
    <dgm:cxn modelId="{DE4D0130-4696-409D-BA60-FEDC9659D776}" srcId="{43542D7F-05AE-4462-B21E-19BE51BC2CBF}" destId="{CB568933-A4E6-4EA8-B918-BB5A56BB0367}" srcOrd="0" destOrd="0" parTransId="{53B61CA2-DD3D-4B66-9DBC-B7426168174D}" sibTransId="{74886C2A-93F3-473A-82A2-F04267A3FD9B}"/>
    <dgm:cxn modelId="{5730B247-E43E-4B9E-8182-4047607CA797}" type="presOf" srcId="{41259761-4F6A-45CC-9758-B218F5CA9584}" destId="{331C74BC-81DF-4628-9C8D-C20A911D2942}" srcOrd="0" destOrd="0" presId="urn:microsoft.com/office/officeart/2005/8/layout/process4"/>
    <dgm:cxn modelId="{1C6D93AC-F3A0-4118-8F85-B2415050AB10}" srcId="{65F1D9E0-2322-45C4-8EE4-C418725B7E15}" destId="{41259761-4F6A-45CC-9758-B218F5CA9584}" srcOrd="3" destOrd="0" parTransId="{93390175-1D04-47B1-8DE2-D9C371FB3886}" sibTransId="{76CE7954-EB5E-45B4-8223-F2A4E224BF5A}"/>
    <dgm:cxn modelId="{617691CF-9179-41FA-8899-56E844037E85}" type="presOf" srcId="{CB568933-A4E6-4EA8-B918-BB5A56BB0367}" destId="{3407B92A-FF60-49B9-92CC-67F87DD71A57}" srcOrd="0" destOrd="0" presId="urn:microsoft.com/office/officeart/2005/8/layout/process4"/>
    <dgm:cxn modelId="{4D0D1B75-49D7-4F71-9334-4D880309F1E3}" type="presParOf" srcId="{F186271D-2C0C-43C5-AA40-FED12D556D64}" destId="{EC2D8B31-17F1-41E1-9B3C-DD1B9CE39C24}" srcOrd="0" destOrd="0" presId="urn:microsoft.com/office/officeart/2005/8/layout/process4"/>
    <dgm:cxn modelId="{D06D79EF-3807-46B2-8D50-ECE81A0BA350}" type="presParOf" srcId="{EC2D8B31-17F1-41E1-9B3C-DD1B9CE39C24}" destId="{331C74BC-81DF-4628-9C8D-C20A911D2942}" srcOrd="0" destOrd="0" presId="urn:microsoft.com/office/officeart/2005/8/layout/process4"/>
    <dgm:cxn modelId="{DE16EDA3-4DFF-4B12-B7F4-3F30EBE5906A}" type="presParOf" srcId="{EC2D8B31-17F1-41E1-9B3C-DD1B9CE39C24}" destId="{114080D7-E4CC-4C20-8494-34CC2AFE1DC4}" srcOrd="1" destOrd="0" presId="urn:microsoft.com/office/officeart/2005/8/layout/process4"/>
    <dgm:cxn modelId="{7C143866-3010-4467-8796-273094BF5A67}" type="presParOf" srcId="{EC2D8B31-17F1-41E1-9B3C-DD1B9CE39C24}" destId="{48D24523-AD8A-4E0A-8371-9990429AE30B}" srcOrd="2" destOrd="0" presId="urn:microsoft.com/office/officeart/2005/8/layout/process4"/>
    <dgm:cxn modelId="{549DD167-E2E2-4B17-B63E-2268368B3D04}" type="presParOf" srcId="{48D24523-AD8A-4E0A-8371-9990429AE30B}" destId="{6A7888A4-4ECA-40DE-A78C-AF6FE7A87F68}" srcOrd="0" destOrd="0" presId="urn:microsoft.com/office/officeart/2005/8/layout/process4"/>
    <dgm:cxn modelId="{428489CD-EBC4-4B89-A2E6-037376979E54}" type="presParOf" srcId="{F186271D-2C0C-43C5-AA40-FED12D556D64}" destId="{0BE169A8-0041-4FC6-89CA-F3A998C3BC2D}" srcOrd="1" destOrd="0" presId="urn:microsoft.com/office/officeart/2005/8/layout/process4"/>
    <dgm:cxn modelId="{7E1221ED-A3E4-46CB-AD60-72E05CE6EF8B}" type="presParOf" srcId="{F186271D-2C0C-43C5-AA40-FED12D556D64}" destId="{41BB1E84-860D-4CC5-A76E-1697B49B4CA2}" srcOrd="2" destOrd="0" presId="urn:microsoft.com/office/officeart/2005/8/layout/process4"/>
    <dgm:cxn modelId="{4F77756A-E39B-4E1C-8563-DB0E0597CDD5}" type="presParOf" srcId="{41BB1E84-860D-4CC5-A76E-1697B49B4CA2}" destId="{927CFC18-CD73-404A-BDCD-A59ACA3977C2}" srcOrd="0" destOrd="0" presId="urn:microsoft.com/office/officeart/2005/8/layout/process4"/>
    <dgm:cxn modelId="{3FC36236-E923-4DE6-A18C-F5C905ABA870}" type="presParOf" srcId="{41BB1E84-860D-4CC5-A76E-1697B49B4CA2}" destId="{464212F3-5164-4DCF-A460-8F9D430A3FD6}" srcOrd="1" destOrd="0" presId="urn:microsoft.com/office/officeart/2005/8/layout/process4"/>
    <dgm:cxn modelId="{ABA175EC-2D6B-44AD-B9A8-B3C60CDB4EDB}" type="presParOf" srcId="{41BB1E84-860D-4CC5-A76E-1697B49B4CA2}" destId="{D7682360-6136-4F66-8323-87240238557D}" srcOrd="2" destOrd="0" presId="urn:microsoft.com/office/officeart/2005/8/layout/process4"/>
    <dgm:cxn modelId="{7BCB41DE-E3D0-4A2C-9AE2-3E33753BF0C0}" type="presParOf" srcId="{D7682360-6136-4F66-8323-87240238557D}" destId="{77280795-8F93-45A9-BF27-065CC30CD7DF}" srcOrd="0" destOrd="0" presId="urn:microsoft.com/office/officeart/2005/8/layout/process4"/>
    <dgm:cxn modelId="{1282E6A0-E3DA-47DF-81D4-C64032FB1C50}" type="presParOf" srcId="{F186271D-2C0C-43C5-AA40-FED12D556D64}" destId="{669227D8-CF0A-424E-AF73-F48BF7933146}" srcOrd="3" destOrd="0" presId="urn:microsoft.com/office/officeart/2005/8/layout/process4"/>
    <dgm:cxn modelId="{2B6E9548-9ED8-4C71-9F99-7BA0A2DBC593}" type="presParOf" srcId="{F186271D-2C0C-43C5-AA40-FED12D556D64}" destId="{DA772DD0-E584-47F9-8DDF-343CDE450B3E}" srcOrd="4" destOrd="0" presId="urn:microsoft.com/office/officeart/2005/8/layout/process4"/>
    <dgm:cxn modelId="{841ADC54-8354-4375-89BA-2A513A197CDF}" type="presParOf" srcId="{DA772DD0-E584-47F9-8DDF-343CDE450B3E}" destId="{6BC13DE1-1360-45FB-ADD0-6D1085AA9456}" srcOrd="0" destOrd="0" presId="urn:microsoft.com/office/officeart/2005/8/layout/process4"/>
    <dgm:cxn modelId="{498076DF-2A0A-40BF-ADEC-41A34EB3F5BE}" type="presParOf" srcId="{DA772DD0-E584-47F9-8DDF-343CDE450B3E}" destId="{179DC027-BDDF-45AE-966F-C87D26E990AA}" srcOrd="1" destOrd="0" presId="urn:microsoft.com/office/officeart/2005/8/layout/process4"/>
    <dgm:cxn modelId="{9366265F-0EFD-4C5B-A46B-09F2790E2787}" type="presParOf" srcId="{DA772DD0-E584-47F9-8DDF-343CDE450B3E}" destId="{75969963-4B76-4AE2-A0DA-77604D55F96D}" srcOrd="2" destOrd="0" presId="urn:microsoft.com/office/officeart/2005/8/layout/process4"/>
    <dgm:cxn modelId="{C4FE0234-4782-488C-9B65-BBFEBAA8FF78}" type="presParOf" srcId="{75969963-4B76-4AE2-A0DA-77604D55F96D}" destId="{3407B92A-FF60-49B9-92CC-67F87DD71A57}" srcOrd="0" destOrd="0" presId="urn:microsoft.com/office/officeart/2005/8/layout/process4"/>
    <dgm:cxn modelId="{0CB6B9D7-B8DC-4493-A11B-2F670954D667}" type="presParOf" srcId="{F186271D-2C0C-43C5-AA40-FED12D556D64}" destId="{1BD42813-B1DD-4FDC-8DC1-414460B8EC8B}" srcOrd="5" destOrd="0" presId="urn:microsoft.com/office/officeart/2005/8/layout/process4"/>
    <dgm:cxn modelId="{2A277531-4F85-49A3-A09A-31D66A6B98EC}" type="presParOf" srcId="{F186271D-2C0C-43C5-AA40-FED12D556D64}" destId="{1E5AD2C9-5E6F-4D92-94C7-FAED4A7F823F}" srcOrd="6" destOrd="0" presId="urn:microsoft.com/office/officeart/2005/8/layout/process4"/>
    <dgm:cxn modelId="{4D456BE8-6056-4801-9DF6-7201527F9A99}" type="presParOf" srcId="{1E5AD2C9-5E6F-4D92-94C7-FAED4A7F823F}" destId="{6607C0A2-001D-4CAE-9958-7BB294AEA758}" srcOrd="0" destOrd="0" presId="urn:microsoft.com/office/officeart/2005/8/layout/process4"/>
    <dgm:cxn modelId="{79D8DCBF-C985-443A-B4BB-DD2FFFBB5D6B}" type="presParOf" srcId="{1E5AD2C9-5E6F-4D92-94C7-FAED4A7F823F}" destId="{1AD7F757-AECB-40D2-983D-F5341C107F53}" srcOrd="1" destOrd="0" presId="urn:microsoft.com/office/officeart/2005/8/layout/process4"/>
    <dgm:cxn modelId="{D41E793F-FAA6-4792-9C49-E532499FA439}" type="presParOf" srcId="{1E5AD2C9-5E6F-4D92-94C7-FAED4A7F823F}" destId="{AA349399-3BBF-4DCA-9B01-CC7B843CEB87}" srcOrd="2" destOrd="0" presId="urn:microsoft.com/office/officeart/2005/8/layout/process4"/>
    <dgm:cxn modelId="{4DED9A94-BCB1-4CBA-88D5-1A9FA2816D9F}" type="presParOf" srcId="{AA349399-3BBF-4DCA-9B01-CC7B843CEB87}" destId="{64F04A7E-9496-43C9-B73F-880509A7258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EEF245-15AC-49A6-A350-24E040ABDF3E}" type="doc">
      <dgm:prSet loTypeId="urn:microsoft.com/office/officeart/2005/8/layout/chart3" loCatId="relationship" qsTypeId="urn:microsoft.com/office/officeart/2005/8/quickstyle/simple2" qsCatId="simple" csTypeId="urn:microsoft.com/office/officeart/2005/8/colors/colorful1#4" csCatId="colorful" phldr="1"/>
      <dgm:spPr/>
    </dgm:pt>
    <dgm:pt modelId="{9714903B-03AC-472D-B85B-0D9375316FAB}">
      <dgm:prSet phldrT="[Text]" custT="1"/>
      <dgm:spPr/>
      <dgm:t>
        <a:bodyPr/>
        <a:lstStyle/>
        <a:p>
          <a:r>
            <a:rPr lang="en-US" sz="2800" dirty="0" smtClean="0"/>
            <a:t>Facilitated IEP Meeting</a:t>
          </a:r>
          <a:endParaRPr lang="en-US" sz="2800" dirty="0"/>
        </a:p>
      </dgm:t>
    </dgm:pt>
    <dgm:pt modelId="{526C3D55-E36B-4D8D-B0D4-E9A117EAC3E6}" type="parTrans" cxnId="{DE73CD7A-D27C-4349-A72E-B595F4E84F41}">
      <dgm:prSet/>
      <dgm:spPr/>
      <dgm:t>
        <a:bodyPr/>
        <a:lstStyle/>
        <a:p>
          <a:endParaRPr lang="en-US"/>
        </a:p>
      </dgm:t>
    </dgm:pt>
    <dgm:pt modelId="{DE9F3E66-7B49-40C5-BE61-D3FD44B5AB61}" type="sibTrans" cxnId="{DE73CD7A-D27C-4349-A72E-B595F4E84F41}">
      <dgm:prSet/>
      <dgm:spPr/>
      <dgm:t>
        <a:bodyPr/>
        <a:lstStyle/>
        <a:p>
          <a:endParaRPr lang="en-US"/>
        </a:p>
      </dgm:t>
    </dgm:pt>
    <dgm:pt modelId="{CA5FDAC2-FE08-429D-AC45-C550747FA2A6}">
      <dgm:prSet phldrT="[Text]" custT="1"/>
      <dgm:spPr>
        <a:solidFill>
          <a:schemeClr val="accent6"/>
        </a:solidFill>
      </dgm:spPr>
      <dgm:t>
        <a:bodyPr/>
        <a:lstStyle/>
        <a:p>
          <a:r>
            <a:rPr lang="en-US" sz="2800" dirty="0" smtClean="0"/>
            <a:t>Mediation</a:t>
          </a:r>
          <a:endParaRPr lang="en-US" sz="2800" dirty="0"/>
        </a:p>
      </dgm:t>
    </dgm:pt>
    <dgm:pt modelId="{3DB977BC-951E-49BE-9C23-CAB243F885C6}" type="parTrans" cxnId="{4904E887-CC86-4462-9EBD-533E771E5EEB}">
      <dgm:prSet/>
      <dgm:spPr/>
      <dgm:t>
        <a:bodyPr/>
        <a:lstStyle/>
        <a:p>
          <a:endParaRPr lang="en-US"/>
        </a:p>
      </dgm:t>
    </dgm:pt>
    <dgm:pt modelId="{8447F878-025D-407B-B1C4-B5489CF4197F}" type="sibTrans" cxnId="{4904E887-CC86-4462-9EBD-533E771E5EEB}">
      <dgm:prSet/>
      <dgm:spPr/>
      <dgm:t>
        <a:bodyPr/>
        <a:lstStyle/>
        <a:p>
          <a:endParaRPr lang="en-US"/>
        </a:p>
      </dgm:t>
    </dgm:pt>
    <dgm:pt modelId="{83C54793-6D9E-431E-A3E1-BF6A0D444726}">
      <dgm:prSet phldrT="[Text]" custT="1"/>
      <dgm:spPr/>
      <dgm:t>
        <a:bodyPr/>
        <a:lstStyle/>
        <a:p>
          <a:r>
            <a:rPr lang="en-US" sz="2800" dirty="0" smtClean="0"/>
            <a:t>State/ OCR Complaint</a:t>
          </a:r>
          <a:endParaRPr lang="en-US" sz="2800" dirty="0"/>
        </a:p>
      </dgm:t>
    </dgm:pt>
    <dgm:pt modelId="{F517868B-0BA4-429A-9357-5B0D8C02BA1D}" type="parTrans" cxnId="{DE50CA66-DBC9-4631-A120-DF388600D7B8}">
      <dgm:prSet/>
      <dgm:spPr/>
      <dgm:t>
        <a:bodyPr/>
        <a:lstStyle/>
        <a:p>
          <a:endParaRPr lang="en-US"/>
        </a:p>
      </dgm:t>
    </dgm:pt>
    <dgm:pt modelId="{7F6C698C-34E0-4777-A1C0-904D7AB60FF2}" type="sibTrans" cxnId="{DE50CA66-DBC9-4631-A120-DF388600D7B8}">
      <dgm:prSet/>
      <dgm:spPr/>
      <dgm:t>
        <a:bodyPr/>
        <a:lstStyle/>
        <a:p>
          <a:endParaRPr lang="en-US"/>
        </a:p>
      </dgm:t>
    </dgm:pt>
    <dgm:pt modelId="{5E7D470A-1695-479E-9B08-5C128C560B42}">
      <dgm:prSet phldrT="[Text]" custT="1"/>
      <dgm:spPr/>
      <dgm:t>
        <a:bodyPr/>
        <a:lstStyle/>
        <a:p>
          <a:r>
            <a:rPr lang="en-US" sz="2800" dirty="0" smtClean="0"/>
            <a:t>Impartial Hearing</a:t>
          </a:r>
          <a:endParaRPr lang="en-US" sz="2800" dirty="0"/>
        </a:p>
      </dgm:t>
    </dgm:pt>
    <dgm:pt modelId="{0D41F8F7-EC03-4520-88DE-C0E1A6011BC9}" type="parTrans" cxnId="{998437C0-224F-4A8B-9B0B-2AB73FFA4B52}">
      <dgm:prSet/>
      <dgm:spPr/>
      <dgm:t>
        <a:bodyPr/>
        <a:lstStyle/>
        <a:p>
          <a:endParaRPr lang="en-US"/>
        </a:p>
      </dgm:t>
    </dgm:pt>
    <dgm:pt modelId="{9CC185FB-2C0A-4020-ACD2-F046A9004BDD}" type="sibTrans" cxnId="{998437C0-224F-4A8B-9B0B-2AB73FFA4B52}">
      <dgm:prSet/>
      <dgm:spPr/>
      <dgm:t>
        <a:bodyPr/>
        <a:lstStyle/>
        <a:p>
          <a:endParaRPr lang="en-US"/>
        </a:p>
      </dgm:t>
    </dgm:pt>
    <dgm:pt modelId="{A13086B0-C522-4FC0-AE06-4E2257D3668F}" type="pres">
      <dgm:prSet presAssocID="{FBEEF245-15AC-49A6-A350-24E040ABDF3E}" presName="compositeShape" presStyleCnt="0">
        <dgm:presLayoutVars>
          <dgm:chMax val="7"/>
          <dgm:dir/>
          <dgm:resizeHandles val="exact"/>
        </dgm:presLayoutVars>
      </dgm:prSet>
      <dgm:spPr/>
    </dgm:pt>
    <dgm:pt modelId="{2254F3AB-7C0C-4041-9737-59ECBF16D9AD}" type="pres">
      <dgm:prSet presAssocID="{FBEEF245-15AC-49A6-A350-24E040ABDF3E}" presName="wedge1" presStyleLbl="node1" presStyleIdx="0" presStyleCnt="4" custLinFactNeighborX="-3833" custLinFactNeighborY="4104"/>
      <dgm:spPr/>
      <dgm:t>
        <a:bodyPr/>
        <a:lstStyle/>
        <a:p>
          <a:endParaRPr lang="en-US"/>
        </a:p>
      </dgm:t>
    </dgm:pt>
    <dgm:pt modelId="{6865C4CA-A07E-4355-84EB-A39C0F55AE19}" type="pres">
      <dgm:prSet presAssocID="{FBEEF245-15AC-49A6-A350-24E040ABDF3E}" presName="wedge1Tx" presStyleLbl="node1" presStyleIdx="0" presStyleCnt="4">
        <dgm:presLayoutVars>
          <dgm:chMax val="0"/>
          <dgm:chPref val="0"/>
          <dgm:bulletEnabled val="1"/>
        </dgm:presLayoutVars>
      </dgm:prSet>
      <dgm:spPr/>
      <dgm:t>
        <a:bodyPr/>
        <a:lstStyle/>
        <a:p>
          <a:endParaRPr lang="en-US"/>
        </a:p>
      </dgm:t>
    </dgm:pt>
    <dgm:pt modelId="{1863EE15-C414-49A2-BCC8-0189FC1A01F6}" type="pres">
      <dgm:prSet presAssocID="{FBEEF245-15AC-49A6-A350-24E040ABDF3E}" presName="wedge2" presStyleLbl="node1" presStyleIdx="1" presStyleCnt="4"/>
      <dgm:spPr/>
      <dgm:t>
        <a:bodyPr/>
        <a:lstStyle/>
        <a:p>
          <a:endParaRPr lang="en-US"/>
        </a:p>
      </dgm:t>
    </dgm:pt>
    <dgm:pt modelId="{E9F804B1-9614-410E-8500-BF381F7D144F}" type="pres">
      <dgm:prSet presAssocID="{FBEEF245-15AC-49A6-A350-24E040ABDF3E}" presName="wedge2Tx" presStyleLbl="node1" presStyleIdx="1" presStyleCnt="4">
        <dgm:presLayoutVars>
          <dgm:chMax val="0"/>
          <dgm:chPref val="0"/>
          <dgm:bulletEnabled val="1"/>
        </dgm:presLayoutVars>
      </dgm:prSet>
      <dgm:spPr/>
      <dgm:t>
        <a:bodyPr/>
        <a:lstStyle/>
        <a:p>
          <a:endParaRPr lang="en-US"/>
        </a:p>
      </dgm:t>
    </dgm:pt>
    <dgm:pt modelId="{5B1211C3-C954-4E45-9BB4-9DA3276CA85B}" type="pres">
      <dgm:prSet presAssocID="{FBEEF245-15AC-49A6-A350-24E040ABDF3E}" presName="wedge3" presStyleLbl="node1" presStyleIdx="2" presStyleCnt="4"/>
      <dgm:spPr/>
      <dgm:t>
        <a:bodyPr/>
        <a:lstStyle/>
        <a:p>
          <a:endParaRPr lang="en-US"/>
        </a:p>
      </dgm:t>
    </dgm:pt>
    <dgm:pt modelId="{BDE08BF0-8A9C-4B77-9EB1-313527618CA9}" type="pres">
      <dgm:prSet presAssocID="{FBEEF245-15AC-49A6-A350-24E040ABDF3E}" presName="wedge3Tx" presStyleLbl="node1" presStyleIdx="2" presStyleCnt="4">
        <dgm:presLayoutVars>
          <dgm:chMax val="0"/>
          <dgm:chPref val="0"/>
          <dgm:bulletEnabled val="1"/>
        </dgm:presLayoutVars>
      </dgm:prSet>
      <dgm:spPr/>
      <dgm:t>
        <a:bodyPr/>
        <a:lstStyle/>
        <a:p>
          <a:endParaRPr lang="en-US"/>
        </a:p>
      </dgm:t>
    </dgm:pt>
    <dgm:pt modelId="{E0A9E789-8356-4C91-A9F8-D4384299AEFC}" type="pres">
      <dgm:prSet presAssocID="{FBEEF245-15AC-49A6-A350-24E040ABDF3E}" presName="wedge4" presStyleLbl="node1" presStyleIdx="3" presStyleCnt="4"/>
      <dgm:spPr/>
      <dgm:t>
        <a:bodyPr/>
        <a:lstStyle/>
        <a:p>
          <a:endParaRPr lang="en-US"/>
        </a:p>
      </dgm:t>
    </dgm:pt>
    <dgm:pt modelId="{3EF69905-CEB1-46C6-9AC5-8A22B028C8AD}" type="pres">
      <dgm:prSet presAssocID="{FBEEF245-15AC-49A6-A350-24E040ABDF3E}" presName="wedge4Tx" presStyleLbl="node1" presStyleIdx="3" presStyleCnt="4">
        <dgm:presLayoutVars>
          <dgm:chMax val="0"/>
          <dgm:chPref val="0"/>
          <dgm:bulletEnabled val="1"/>
        </dgm:presLayoutVars>
      </dgm:prSet>
      <dgm:spPr/>
      <dgm:t>
        <a:bodyPr/>
        <a:lstStyle/>
        <a:p>
          <a:endParaRPr lang="en-US"/>
        </a:p>
      </dgm:t>
    </dgm:pt>
  </dgm:ptLst>
  <dgm:cxnLst>
    <dgm:cxn modelId="{020A9261-DA23-45A2-83DB-4062C21A4C76}" type="presOf" srcId="{9714903B-03AC-472D-B85B-0D9375316FAB}" destId="{2254F3AB-7C0C-4041-9737-59ECBF16D9AD}" srcOrd="0" destOrd="0" presId="urn:microsoft.com/office/officeart/2005/8/layout/chart3"/>
    <dgm:cxn modelId="{CDDAC1D2-E78F-46D9-9CB4-71DC0A1F8AAE}" type="presOf" srcId="{5E7D470A-1695-479E-9B08-5C128C560B42}" destId="{BDE08BF0-8A9C-4B77-9EB1-313527618CA9}" srcOrd="1" destOrd="0" presId="urn:microsoft.com/office/officeart/2005/8/layout/chart3"/>
    <dgm:cxn modelId="{DE50CA66-DBC9-4631-A120-DF388600D7B8}" srcId="{FBEEF245-15AC-49A6-A350-24E040ABDF3E}" destId="{83C54793-6D9E-431E-A3E1-BF6A0D444726}" srcOrd="3" destOrd="0" parTransId="{F517868B-0BA4-429A-9357-5B0D8C02BA1D}" sibTransId="{7F6C698C-34E0-4777-A1C0-904D7AB60FF2}"/>
    <dgm:cxn modelId="{654AF4BC-93F0-4A9C-AE1E-483A256E2236}" type="presOf" srcId="{FBEEF245-15AC-49A6-A350-24E040ABDF3E}" destId="{A13086B0-C522-4FC0-AE06-4E2257D3668F}" srcOrd="0" destOrd="0" presId="urn:microsoft.com/office/officeart/2005/8/layout/chart3"/>
    <dgm:cxn modelId="{06BF01C3-2077-4B11-AB49-75B71C0283D0}" type="presOf" srcId="{83C54793-6D9E-431E-A3E1-BF6A0D444726}" destId="{3EF69905-CEB1-46C6-9AC5-8A22B028C8AD}" srcOrd="1" destOrd="0" presId="urn:microsoft.com/office/officeart/2005/8/layout/chart3"/>
    <dgm:cxn modelId="{4904E887-CC86-4462-9EBD-533E771E5EEB}" srcId="{FBEEF245-15AC-49A6-A350-24E040ABDF3E}" destId="{CA5FDAC2-FE08-429D-AC45-C550747FA2A6}" srcOrd="1" destOrd="0" parTransId="{3DB977BC-951E-49BE-9C23-CAB243F885C6}" sibTransId="{8447F878-025D-407B-B1C4-B5489CF4197F}"/>
    <dgm:cxn modelId="{02FA4F0D-5024-4416-BCCA-2486BB82B458}" type="presOf" srcId="{9714903B-03AC-472D-B85B-0D9375316FAB}" destId="{6865C4CA-A07E-4355-84EB-A39C0F55AE19}" srcOrd="1" destOrd="0" presId="urn:microsoft.com/office/officeart/2005/8/layout/chart3"/>
    <dgm:cxn modelId="{DE73CD7A-D27C-4349-A72E-B595F4E84F41}" srcId="{FBEEF245-15AC-49A6-A350-24E040ABDF3E}" destId="{9714903B-03AC-472D-B85B-0D9375316FAB}" srcOrd="0" destOrd="0" parTransId="{526C3D55-E36B-4D8D-B0D4-E9A117EAC3E6}" sibTransId="{DE9F3E66-7B49-40C5-BE61-D3FD44B5AB61}"/>
    <dgm:cxn modelId="{998437C0-224F-4A8B-9B0B-2AB73FFA4B52}" srcId="{FBEEF245-15AC-49A6-A350-24E040ABDF3E}" destId="{5E7D470A-1695-479E-9B08-5C128C560B42}" srcOrd="2" destOrd="0" parTransId="{0D41F8F7-EC03-4520-88DE-C0E1A6011BC9}" sibTransId="{9CC185FB-2C0A-4020-ACD2-F046A9004BDD}"/>
    <dgm:cxn modelId="{C5ECEC3C-0F4D-493A-985D-977F4D9093C4}" type="presOf" srcId="{CA5FDAC2-FE08-429D-AC45-C550747FA2A6}" destId="{E9F804B1-9614-410E-8500-BF381F7D144F}" srcOrd="1" destOrd="0" presId="urn:microsoft.com/office/officeart/2005/8/layout/chart3"/>
    <dgm:cxn modelId="{52A4111E-A17B-4791-B0F1-99EBB8025C4C}" type="presOf" srcId="{83C54793-6D9E-431E-A3E1-BF6A0D444726}" destId="{E0A9E789-8356-4C91-A9F8-D4384299AEFC}" srcOrd="0" destOrd="0" presId="urn:microsoft.com/office/officeart/2005/8/layout/chart3"/>
    <dgm:cxn modelId="{E47032E2-0015-42B6-9468-FE8F5F752FF9}" type="presOf" srcId="{CA5FDAC2-FE08-429D-AC45-C550747FA2A6}" destId="{1863EE15-C414-49A2-BCC8-0189FC1A01F6}" srcOrd="0" destOrd="0" presId="urn:microsoft.com/office/officeart/2005/8/layout/chart3"/>
    <dgm:cxn modelId="{784E15AD-3F79-486A-8A99-CE08FBBD350C}" type="presOf" srcId="{5E7D470A-1695-479E-9B08-5C128C560B42}" destId="{5B1211C3-C954-4E45-9BB4-9DA3276CA85B}" srcOrd="0" destOrd="0" presId="urn:microsoft.com/office/officeart/2005/8/layout/chart3"/>
    <dgm:cxn modelId="{4E2BA6C6-E1EC-4D93-8DCF-9D37B4E552FC}" type="presParOf" srcId="{A13086B0-C522-4FC0-AE06-4E2257D3668F}" destId="{2254F3AB-7C0C-4041-9737-59ECBF16D9AD}" srcOrd="0" destOrd="0" presId="urn:microsoft.com/office/officeart/2005/8/layout/chart3"/>
    <dgm:cxn modelId="{5C890296-C1AE-4D6A-9474-B531C7B79D39}" type="presParOf" srcId="{A13086B0-C522-4FC0-AE06-4E2257D3668F}" destId="{6865C4CA-A07E-4355-84EB-A39C0F55AE19}" srcOrd="1" destOrd="0" presId="urn:microsoft.com/office/officeart/2005/8/layout/chart3"/>
    <dgm:cxn modelId="{AAF68E47-AC1D-4C06-AD78-5596F9E65352}" type="presParOf" srcId="{A13086B0-C522-4FC0-AE06-4E2257D3668F}" destId="{1863EE15-C414-49A2-BCC8-0189FC1A01F6}" srcOrd="2" destOrd="0" presId="urn:microsoft.com/office/officeart/2005/8/layout/chart3"/>
    <dgm:cxn modelId="{285F42DF-FAB2-46A9-AD28-60F04E3C8DA4}" type="presParOf" srcId="{A13086B0-C522-4FC0-AE06-4E2257D3668F}" destId="{E9F804B1-9614-410E-8500-BF381F7D144F}" srcOrd="3" destOrd="0" presId="urn:microsoft.com/office/officeart/2005/8/layout/chart3"/>
    <dgm:cxn modelId="{ED67CADD-9562-4BFE-90AD-3F2AEFE14499}" type="presParOf" srcId="{A13086B0-C522-4FC0-AE06-4E2257D3668F}" destId="{5B1211C3-C954-4E45-9BB4-9DA3276CA85B}" srcOrd="4" destOrd="0" presId="urn:microsoft.com/office/officeart/2005/8/layout/chart3"/>
    <dgm:cxn modelId="{21DBBFD1-5BC0-4056-B068-3029822BE43E}" type="presParOf" srcId="{A13086B0-C522-4FC0-AE06-4E2257D3668F}" destId="{BDE08BF0-8A9C-4B77-9EB1-313527618CA9}" srcOrd="5" destOrd="0" presId="urn:microsoft.com/office/officeart/2005/8/layout/chart3"/>
    <dgm:cxn modelId="{9A778963-D225-4C32-8DEC-AA36C98FEF2F}" type="presParOf" srcId="{A13086B0-C522-4FC0-AE06-4E2257D3668F}" destId="{E0A9E789-8356-4C91-A9F8-D4384299AEFC}" srcOrd="6" destOrd="0" presId="urn:microsoft.com/office/officeart/2005/8/layout/chart3"/>
    <dgm:cxn modelId="{42C931D4-87D0-4D13-8983-DF888C9BB85D}" type="presParOf" srcId="{A13086B0-C522-4FC0-AE06-4E2257D3668F}" destId="{3EF69905-CEB1-46C6-9AC5-8A22B028C8AD}" srcOrd="7"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EB42C-AEA0-49A7-ACAA-78A2135CB3E2}" type="datetimeFigureOut">
              <a:rPr lang="en-US" smtClean="0"/>
              <a:pPr/>
              <a:t>6/16/2017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E858-BF97-49DC-913E-ED47112C6477}" type="slidenum">
              <a:rPr lang="en-US" smtClean="0"/>
              <a:pPr/>
              <a:t>‹#›</a:t>
            </a:fld>
            <a:endParaRPr lang="en-US"/>
          </a:p>
        </p:txBody>
      </p:sp>
    </p:spTree>
    <p:extLst>
      <p:ext uri="{BB962C8B-B14F-4D97-AF65-F5344CB8AC3E}">
        <p14:creationId xmlns:p14="http://schemas.microsoft.com/office/powerpoint/2010/main" val="335895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FORMATTING</a:t>
            </a:r>
            <a:r>
              <a:rPr lang="en-US" baseline="0" dirty="0" smtClean="0"/>
              <a:t> NOTE – I USUALLY PICK A COLOR FOR EACH SECTION AND THEN MATCH THE COLOR WITH THE COLOR OF THE TEXT IN THE HEADING.</a:t>
            </a:r>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2</a:t>
            </a:fld>
            <a:endParaRPr lang="en-US"/>
          </a:p>
        </p:txBody>
      </p:sp>
    </p:spTree>
    <p:extLst>
      <p:ext uri="{BB962C8B-B14F-4D97-AF65-F5344CB8AC3E}">
        <p14:creationId xmlns:p14="http://schemas.microsoft.com/office/powerpoint/2010/main" val="1899896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AT</a:t>
            </a:r>
            <a:r>
              <a:rPr lang="en-US" sz="1100" dirty="0" smtClean="0">
                <a:solidFill>
                  <a:schemeClr val="tx1"/>
                </a:solidFill>
              </a:rPr>
              <a:t>:</a:t>
            </a:r>
            <a:r>
              <a:rPr lang="en-US" sz="1100" baseline="0" dirty="0" smtClean="0">
                <a:solidFill>
                  <a:schemeClr val="tx1"/>
                </a:solidFill>
              </a:rPr>
              <a:t> </a:t>
            </a:r>
            <a:r>
              <a:rPr lang="en-US" sz="1100" b="0" u="none" dirty="0" smtClean="0"/>
              <a:t>Assistive technology is a</a:t>
            </a:r>
            <a:r>
              <a:rPr lang="en-US" sz="1100" dirty="0" smtClean="0"/>
              <a:t>ny piece of equipment, product, or system that is used to increase, maintain, or improve the functional capabilities of a child with a disability.</a:t>
            </a:r>
            <a:r>
              <a:rPr lang="en-US" sz="1100" baseline="0" dirty="0" smtClean="0"/>
              <a:t> </a:t>
            </a:r>
            <a:r>
              <a:rPr lang="en-US" sz="1100" dirty="0" smtClean="0">
                <a:solidFill>
                  <a:schemeClr val="tx1"/>
                </a:solidFill>
              </a:rPr>
              <a:t>Examples: Communication device, FM unit, computer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0"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Paras</a:t>
            </a:r>
            <a:r>
              <a:rPr lang="en-US" sz="1100" dirty="0" smtClean="0"/>
              <a:t>: </a:t>
            </a:r>
            <a:r>
              <a:rPr lang="en-US" sz="1100" dirty="0" smtClean="0">
                <a:solidFill>
                  <a:schemeClr val="tx1"/>
                </a:solidFill>
              </a:rPr>
              <a:t>To address a child’s individual needs and allow them to benefit from instruction.  Examples: Behavior (crisis), health, special transportation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0"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u="none" dirty="0" smtClean="0"/>
              <a:t>Related services </a:t>
            </a:r>
            <a:r>
              <a:rPr lang="en-US" sz="1100" b="0" u="none" dirty="0" smtClean="0"/>
              <a:t>– WHAT</a:t>
            </a:r>
            <a:r>
              <a:rPr lang="en-US" sz="1100" b="0" u="none" baseline="0" dirty="0" smtClean="0"/>
              <a:t> ARE SOME OTHER EXAMPLES? audiology services, interpreting services, psychological services, orientation and mobility services, parent counseling and training, vision services, appropriate access to recreation, including therapeutic recreation, other appropriate developmental or corrective support services, and other appropriate support services (i.e., transition services, travel training)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0" u="none"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u="none" dirty="0" smtClean="0"/>
              <a:t>SETSS</a:t>
            </a:r>
            <a:r>
              <a:rPr lang="en-US" sz="1100" b="1" u="none" baseline="0" dirty="0" smtClean="0"/>
              <a:t> </a:t>
            </a:r>
            <a:r>
              <a:rPr lang="en-US" sz="1100" b="0" u="none" baseline="0" dirty="0" smtClean="0"/>
              <a:t>(resource room): </a:t>
            </a:r>
            <a:r>
              <a:rPr lang="en-US" sz="1100" b="0" u="none" baseline="0" dirty="0" smtClean="0">
                <a:solidFill>
                  <a:schemeClr val="tx1"/>
                </a:solidFill>
              </a:rPr>
              <a:t>s</a:t>
            </a:r>
            <a:r>
              <a:rPr lang="en-US" sz="1100" dirty="0" smtClean="0">
                <a:solidFill>
                  <a:schemeClr val="tx1"/>
                </a:solidFill>
              </a:rPr>
              <a:t>pecially designed instruction from a special </a:t>
            </a:r>
            <a:r>
              <a:rPr lang="en-US" sz="1100" dirty="0" err="1" smtClean="0">
                <a:solidFill>
                  <a:schemeClr val="tx1"/>
                </a:solidFill>
              </a:rPr>
              <a:t>ed</a:t>
            </a:r>
            <a:r>
              <a:rPr lang="en-US" sz="1100" dirty="0" smtClean="0">
                <a:solidFill>
                  <a:schemeClr val="tx1"/>
                </a:solidFill>
              </a:rPr>
              <a:t> teacher;</a:t>
            </a:r>
            <a:r>
              <a:rPr lang="en-US" sz="1100" baseline="0" dirty="0" smtClean="0">
                <a:solidFill>
                  <a:schemeClr val="tx1"/>
                </a:solidFill>
              </a:rPr>
              <a:t> can be direct/indirect, pull-out or push-in and individual or group (up to 8). </a:t>
            </a:r>
            <a:r>
              <a:rPr lang="en-US" sz="1100" b="0" dirty="0" smtClean="0"/>
              <a:t>M</a:t>
            </a:r>
            <a:r>
              <a:rPr lang="en-US" sz="1100" dirty="0" smtClean="0"/>
              <a:t>ay be provided </a:t>
            </a:r>
            <a:r>
              <a:rPr lang="en-US" sz="1100" b="0" dirty="0" smtClean="0"/>
              <a:t>between 3 hours a week and 50% of the day. </a:t>
            </a:r>
            <a:r>
              <a:rPr lang="en-US" altLang="en-US" sz="1100" dirty="0" smtClean="0"/>
              <a:t>They do not have SETSS for preschool aged students with special education needs.  Those students might have a SEIT (special education itinerant teacher), who is always 1:1.  Infants and toddlers who receive Early Intervention can receive Special Instruction.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1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100" b="1" dirty="0" smtClean="0"/>
              <a:t>Talk about RSAs here!!!</a:t>
            </a:r>
          </a:p>
        </p:txBody>
      </p:sp>
      <p:sp>
        <p:nvSpPr>
          <p:cNvPr id="4" name="Slide Number Placeholder 3"/>
          <p:cNvSpPr>
            <a:spLocks noGrp="1"/>
          </p:cNvSpPr>
          <p:nvPr>
            <p:ph type="sldNum" sz="quarter" idx="10"/>
          </p:nvPr>
        </p:nvSpPr>
        <p:spPr/>
        <p:txBody>
          <a:bodyPr/>
          <a:lstStyle/>
          <a:p>
            <a:fld id="{2F82FE61-61C4-4B27-8C28-3975AB12C75E}" type="slidenum">
              <a:rPr lang="en-US" smtClean="0"/>
              <a:pPr/>
              <a:t>11</a:t>
            </a:fld>
            <a:endParaRPr lang="en-US"/>
          </a:p>
        </p:txBody>
      </p:sp>
    </p:spTree>
    <p:extLst>
      <p:ext uri="{BB962C8B-B14F-4D97-AF65-F5344CB8AC3E}">
        <p14:creationId xmlns:p14="http://schemas.microsoft.com/office/powerpoint/2010/main" val="6613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buClr>
                <a:schemeClr val="bg2"/>
              </a:buClr>
            </a:pPr>
            <a:r>
              <a:rPr lang="en-US" sz="1000" dirty="0" smtClean="0">
                <a:solidFill>
                  <a:schemeClr val="tx2"/>
                </a:solidFill>
                <a:latin typeface="+mn-lt"/>
                <a:cs typeface="Arial" panose="020B0604020202020204" pitchFamily="34" charset="0"/>
              </a:rPr>
              <a:t>As </a:t>
            </a:r>
            <a:r>
              <a:rPr lang="en-US" sz="1000" dirty="0">
                <a:solidFill>
                  <a:schemeClr val="tx2"/>
                </a:solidFill>
                <a:latin typeface="+mn-lt"/>
                <a:cs typeface="Arial" panose="020B0604020202020204" pitchFamily="34" charset="0"/>
              </a:rPr>
              <a:t>we </a:t>
            </a:r>
            <a:r>
              <a:rPr lang="en-US" sz="1000" dirty="0" smtClean="0">
                <a:solidFill>
                  <a:schemeClr val="tx2"/>
                </a:solidFill>
                <a:latin typeface="+mn-lt"/>
                <a:cs typeface="Arial" panose="020B0604020202020204" pitchFamily="34" charset="0"/>
              </a:rPr>
              <a:t>discussed, </a:t>
            </a:r>
            <a:r>
              <a:rPr lang="en-US" sz="1000" dirty="0">
                <a:solidFill>
                  <a:schemeClr val="tx2"/>
                </a:solidFill>
                <a:latin typeface="+mn-lt"/>
                <a:cs typeface="Arial" panose="020B0604020202020204" pitchFamily="34" charset="0"/>
              </a:rPr>
              <a:t>students must be placed in the LRE to meet their needs.  Special education programs and services fall on a continuum.  So, from least to most restrictive…</a:t>
            </a:r>
          </a:p>
          <a:p>
            <a:pPr eaLnBrk="1" hangingPunct="1">
              <a:buClr>
                <a:schemeClr val="bg2"/>
              </a:buClr>
            </a:pPr>
            <a:endParaRPr lang="en-US" sz="1000" b="1" u="sng" dirty="0">
              <a:solidFill>
                <a:schemeClr val="tx2"/>
              </a:solidFill>
              <a:latin typeface="+mn-lt"/>
              <a:cs typeface="Arial" panose="020B0604020202020204" pitchFamily="34" charset="0"/>
            </a:endParaRPr>
          </a:p>
          <a:p>
            <a:r>
              <a:rPr lang="en-US" sz="1000" b="1" dirty="0" smtClean="0">
                <a:latin typeface="+mn-lt"/>
                <a:cs typeface="Arial" panose="020B0604020202020204" pitchFamily="34" charset="0"/>
              </a:rPr>
              <a:t>General education with</a:t>
            </a:r>
            <a:r>
              <a:rPr lang="en-US" sz="1000" b="1" baseline="0" dirty="0" smtClean="0">
                <a:latin typeface="+mn-lt"/>
                <a:cs typeface="Arial" panose="020B0604020202020204" pitchFamily="34" charset="0"/>
              </a:rPr>
              <a:t> supports/services</a:t>
            </a:r>
          </a:p>
          <a:p>
            <a:endParaRPr lang="en-US" sz="1000" b="1" baseline="0" dirty="0" smtClean="0">
              <a:latin typeface="+mn-lt"/>
              <a:cs typeface="Arial" panose="020B0604020202020204" pitchFamily="34" charset="0"/>
            </a:endParaRPr>
          </a:p>
          <a:p>
            <a:r>
              <a:rPr lang="en-US" sz="1000" b="1" dirty="0" smtClean="0">
                <a:latin typeface="+mn-lt"/>
                <a:cs typeface="Arial" panose="020B0604020202020204" pitchFamily="34" charset="0"/>
              </a:rPr>
              <a:t>Integrated </a:t>
            </a:r>
            <a:r>
              <a:rPr lang="en-US" sz="1000" b="1" dirty="0">
                <a:latin typeface="+mn-lt"/>
                <a:cs typeface="Arial" panose="020B0604020202020204" pitchFamily="34" charset="0"/>
              </a:rPr>
              <a:t>Co-Teaching (ICT)</a:t>
            </a:r>
            <a:r>
              <a:rPr lang="en-US" sz="1000" dirty="0">
                <a:latin typeface="+mn-lt"/>
                <a:cs typeface="Arial" panose="020B0604020202020204" pitchFamily="34" charset="0"/>
              </a:rPr>
              <a:t> classrooms include both special </a:t>
            </a:r>
            <a:r>
              <a:rPr lang="en-US" sz="1000" dirty="0" err="1">
                <a:latin typeface="+mn-lt"/>
                <a:cs typeface="Arial" panose="020B0604020202020204" pitchFamily="34" charset="0"/>
              </a:rPr>
              <a:t>ed</a:t>
            </a:r>
            <a:r>
              <a:rPr lang="en-US" sz="1000" dirty="0">
                <a:latin typeface="+mn-lt"/>
                <a:cs typeface="Arial" panose="020B0604020202020204" pitchFamily="34" charset="0"/>
              </a:rPr>
              <a:t> and general </a:t>
            </a:r>
            <a:r>
              <a:rPr lang="en-US" sz="1000" dirty="0" err="1">
                <a:latin typeface="+mn-lt"/>
                <a:cs typeface="Arial" panose="020B0604020202020204" pitchFamily="34" charset="0"/>
              </a:rPr>
              <a:t>ed</a:t>
            </a:r>
            <a:r>
              <a:rPr lang="en-US" sz="1000" dirty="0">
                <a:latin typeface="+mn-lt"/>
                <a:cs typeface="Arial" panose="020B0604020202020204" pitchFamily="34" charset="0"/>
              </a:rPr>
              <a:t> students who are taught together by a special </a:t>
            </a:r>
            <a:r>
              <a:rPr lang="en-US" sz="1000" dirty="0" err="1">
                <a:latin typeface="+mn-lt"/>
                <a:cs typeface="Arial" panose="020B0604020202020204" pitchFamily="34" charset="0"/>
              </a:rPr>
              <a:t>ed</a:t>
            </a:r>
            <a:r>
              <a:rPr lang="en-US" sz="1000" dirty="0">
                <a:latin typeface="+mn-lt"/>
                <a:cs typeface="Arial" panose="020B0604020202020204" pitchFamily="34" charset="0"/>
              </a:rPr>
              <a:t> and general teacher. (May only be for certain subjects or part of the </a:t>
            </a:r>
            <a:r>
              <a:rPr lang="en-US" sz="1000" dirty="0" smtClean="0">
                <a:latin typeface="+mn-lt"/>
                <a:cs typeface="Arial" panose="020B0604020202020204" pitchFamily="34" charset="0"/>
              </a:rPr>
              <a:t>day – can have combo of SETSS, ICT and special class).  Mention ASD</a:t>
            </a:r>
            <a:r>
              <a:rPr lang="en-US" sz="1000" baseline="0" dirty="0" smtClean="0">
                <a:latin typeface="+mn-lt"/>
                <a:cs typeface="Arial" panose="020B0604020202020204" pitchFamily="34" charset="0"/>
              </a:rPr>
              <a:t> </a:t>
            </a:r>
            <a:r>
              <a:rPr lang="en-US" sz="1000" dirty="0" smtClean="0">
                <a:latin typeface="+mn-lt"/>
                <a:cs typeface="Arial" panose="020B0604020202020204" pitchFamily="34" charset="0"/>
              </a:rPr>
              <a:t>NEST</a:t>
            </a:r>
            <a:endParaRPr lang="en-US" sz="1000" dirty="0">
              <a:latin typeface="+mn-lt"/>
              <a:cs typeface="Arial" panose="020B0604020202020204" pitchFamily="34" charset="0"/>
            </a:endParaRPr>
          </a:p>
          <a:p>
            <a:endParaRPr lang="en-US" sz="1000" dirty="0">
              <a:latin typeface="+mn-lt"/>
              <a:cs typeface="Arial" panose="020B0604020202020204" pitchFamily="34" charset="0"/>
            </a:endParaRPr>
          </a:p>
          <a:p>
            <a:r>
              <a:rPr lang="en-US" sz="1000" b="1" dirty="0">
                <a:latin typeface="+mn-lt"/>
                <a:cs typeface="Arial" panose="020B0604020202020204" pitchFamily="34" charset="0"/>
              </a:rPr>
              <a:t>Special Class </a:t>
            </a:r>
            <a:r>
              <a:rPr lang="en-US" sz="1000" dirty="0">
                <a:latin typeface="+mn-lt"/>
                <a:cs typeface="Arial" panose="020B0604020202020204" pitchFamily="34" charset="0"/>
              </a:rPr>
              <a:t>means the student is in a self-contained classroom for at least some part of the school day. They serve children whose needs cannot be met within the general education classroom, even with supplementary aids and services.  </a:t>
            </a:r>
          </a:p>
          <a:p>
            <a:pPr marL="173207" indent="-173207">
              <a:buFont typeface="Arial" charset="0"/>
              <a:buChar char="•"/>
            </a:pPr>
            <a:r>
              <a:rPr lang="en-US" sz="1000" dirty="0">
                <a:latin typeface="+mn-lt"/>
                <a:cs typeface="Arial" panose="020B0604020202020204" pitchFamily="34" charset="0"/>
              </a:rPr>
              <a:t>Students are grouped by similarity of educational needs. SO classes may contain students with the same disability or with different disabilities as long as they have similar levels of academic and learning characteristics, levels of social development, levels of physical development and management needs</a:t>
            </a:r>
            <a:r>
              <a:rPr lang="en-US" sz="1000" dirty="0" smtClean="0">
                <a:latin typeface="+mn-lt"/>
                <a:cs typeface="Arial" panose="020B0604020202020204" pitchFamily="34" charset="0"/>
              </a:rPr>
              <a:t>.</a:t>
            </a:r>
          </a:p>
          <a:p>
            <a:pPr marL="173207" indent="-173207">
              <a:buFont typeface="Arial" charset="0"/>
              <a:buChar char="•"/>
            </a:pPr>
            <a:r>
              <a:rPr lang="en-US" sz="1000" dirty="0" smtClean="0">
                <a:latin typeface="+mn-lt"/>
                <a:cs typeface="Arial" panose="020B0604020202020204" pitchFamily="34" charset="0"/>
              </a:rPr>
              <a:t>Mention ASD Horizon, ACES.</a:t>
            </a:r>
          </a:p>
          <a:p>
            <a:pPr marL="173207" indent="-173207">
              <a:buFont typeface="Arial" charset="0"/>
              <a:buChar char="•"/>
            </a:pPr>
            <a:endParaRPr lang="en-US" sz="1000" dirty="0" smtClean="0">
              <a:latin typeface="+mn-lt"/>
              <a:cs typeface="Arial" panose="020B0604020202020204" pitchFamily="34" charset="0"/>
            </a:endParaRPr>
          </a:p>
          <a:p>
            <a:pPr marL="173207" indent="-173207">
              <a:buFont typeface="Arial" charset="0"/>
              <a:buChar char="•"/>
            </a:pPr>
            <a:r>
              <a:rPr lang="en-US" sz="1000" b="1" dirty="0" smtClean="0">
                <a:latin typeface="+mn-lt"/>
                <a:cs typeface="Arial" panose="020B0604020202020204" pitchFamily="34" charset="0"/>
              </a:rPr>
              <a:t>NOTE: Special Ed Reform </a:t>
            </a:r>
            <a:r>
              <a:rPr lang="en-US" sz="1000" dirty="0" smtClean="0">
                <a:latin typeface="+mn-lt"/>
                <a:cs typeface="Arial" panose="020B0604020202020204" pitchFamily="34" charset="0"/>
              </a:rPr>
              <a:t>- </a:t>
            </a:r>
            <a:r>
              <a:rPr lang="en-US" sz="1000" dirty="0" smtClean="0">
                <a:latin typeface="+mn-lt"/>
                <a:ea typeface="ＭＳ Ｐゴシック" pitchFamily="34" charset="-128"/>
                <a:cs typeface="Arial" panose="020B0604020202020204" pitchFamily="34" charset="0"/>
              </a:rPr>
              <a:t>Students will be enrolled at their local or “choice school” unless they </a:t>
            </a:r>
            <a:r>
              <a:rPr lang="en-US" sz="1000" u="sng" dirty="0" smtClean="0">
                <a:latin typeface="+mn-lt"/>
                <a:ea typeface="ＭＳ Ｐゴシック" pitchFamily="34" charset="-128"/>
                <a:cs typeface="Arial" panose="020B0604020202020204" pitchFamily="34" charset="0"/>
              </a:rPr>
              <a:t>require</a:t>
            </a:r>
            <a:r>
              <a:rPr lang="en-US" sz="1000" dirty="0" smtClean="0">
                <a:latin typeface="+mn-lt"/>
                <a:ea typeface="ＭＳ Ｐゴシック" pitchFamily="34" charset="-128"/>
                <a:cs typeface="Arial" panose="020B0604020202020204" pitchFamily="34" charset="0"/>
              </a:rPr>
              <a:t> specialized programs.  Schools are expected to </a:t>
            </a:r>
            <a:r>
              <a:rPr lang="en-US" sz="1000" u="sng" dirty="0" smtClean="0">
                <a:latin typeface="+mn-lt"/>
                <a:ea typeface="ＭＳ Ｐゴシック" pitchFamily="34" charset="-128"/>
                <a:cs typeface="Arial" panose="020B0604020202020204" pitchFamily="34" charset="0"/>
              </a:rPr>
              <a:t>create</a:t>
            </a:r>
            <a:r>
              <a:rPr lang="en-US" sz="1000" dirty="0" smtClean="0">
                <a:latin typeface="+mn-lt"/>
                <a:ea typeface="ＭＳ Ｐゴシック" pitchFamily="34" charset="-128"/>
                <a:cs typeface="Arial" panose="020B0604020202020204" pitchFamily="34" charset="0"/>
              </a:rPr>
              <a:t> programs to meet students’ needs as mandated on their IEPs.  </a:t>
            </a:r>
            <a:r>
              <a:rPr lang="en-US" sz="1000" dirty="0" smtClean="0">
                <a:latin typeface="+mn-lt"/>
                <a:cs typeface="Arial" panose="020B0604020202020204" pitchFamily="34" charset="0"/>
              </a:rPr>
              <a:t>Key takeaway is that schools should not be changing students IEPs to meet what they have available but rather creating programs within their schools to meet the needs of all of their students.  Contact AFC if you are working with a child whose school cannot meet the mandates on the child’s IEP. </a:t>
            </a:r>
            <a:endParaRPr lang="en-US" sz="10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C7544DD5-FD2A-4990-8478-13010EF58A4A}"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340122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000" b="1" dirty="0">
                <a:latin typeface="+mn-lt"/>
                <a:cs typeface="Arial" panose="020B0604020202020204" pitchFamily="34" charset="0"/>
              </a:rPr>
              <a:t>District 75</a:t>
            </a:r>
            <a:r>
              <a:rPr lang="en-US" sz="1000" dirty="0">
                <a:latin typeface="+mn-lt"/>
                <a:cs typeface="Arial" panose="020B0604020202020204" pitchFamily="34" charset="0"/>
              </a:rPr>
              <a:t> is a separate school district intended for students who have severe needs that require more intensive support.  </a:t>
            </a:r>
            <a:r>
              <a:rPr lang="en-US" sz="1000" dirty="0" smtClean="0">
                <a:latin typeface="+mn-lt"/>
                <a:cs typeface="Arial" panose="020B0604020202020204" pitchFamily="34" charset="0"/>
              </a:rPr>
              <a:t>Mention</a:t>
            </a:r>
            <a:r>
              <a:rPr lang="en-US" sz="1000" baseline="0" dirty="0" smtClean="0">
                <a:latin typeface="+mn-lt"/>
                <a:cs typeface="Arial" panose="020B0604020202020204" pitchFamily="34" charset="0"/>
              </a:rPr>
              <a:t> D 75 inclusion.</a:t>
            </a:r>
            <a:endParaRPr lang="en-US" sz="1000" dirty="0">
              <a:latin typeface="+mn-lt"/>
              <a:cs typeface="Arial" panose="020B0604020202020204" pitchFamily="34" charset="0"/>
            </a:endParaRPr>
          </a:p>
          <a:p>
            <a:pPr marL="176497" indent="-176497">
              <a:buFont typeface="Arial" charset="0"/>
              <a:buChar char="•"/>
            </a:pPr>
            <a:endParaRPr lang="en-US" sz="1000" dirty="0">
              <a:latin typeface="+mn-lt"/>
              <a:cs typeface="Arial" panose="020B0604020202020204" pitchFamily="34" charset="0"/>
            </a:endParaRPr>
          </a:p>
          <a:p>
            <a:pPr algn="l"/>
            <a:r>
              <a:rPr lang="en-US" sz="1000" b="1" dirty="0">
                <a:latin typeface="+mn-lt"/>
                <a:cs typeface="Arial" panose="020B0604020202020204" pitchFamily="34" charset="0"/>
              </a:rPr>
              <a:t>State Approved Non-Public Schools</a:t>
            </a:r>
            <a:r>
              <a:rPr lang="en-US" sz="1000" dirty="0">
                <a:latin typeface="+mn-lt"/>
                <a:cs typeface="Arial" panose="020B0604020202020204" pitchFamily="34" charset="0"/>
              </a:rPr>
              <a:t> – Private special </a:t>
            </a:r>
            <a:r>
              <a:rPr lang="en-US" sz="1000" dirty="0" err="1">
                <a:latin typeface="+mn-lt"/>
                <a:cs typeface="Arial" panose="020B0604020202020204" pitchFamily="34" charset="0"/>
              </a:rPr>
              <a:t>ed</a:t>
            </a:r>
            <a:r>
              <a:rPr lang="en-US" sz="1000" dirty="0">
                <a:latin typeface="+mn-lt"/>
                <a:cs typeface="Arial" panose="020B0604020202020204" pitchFamily="34" charset="0"/>
              </a:rPr>
              <a:t> schools approved by the state for students whose educational needs cannot be met in a public school program.</a:t>
            </a:r>
          </a:p>
          <a:p>
            <a:pPr marL="173207" indent="-173207">
              <a:buFont typeface="Arial" charset="0"/>
              <a:buChar char="•"/>
            </a:pPr>
            <a:r>
              <a:rPr lang="en-US" sz="1000" dirty="0">
                <a:latin typeface="+mn-lt"/>
                <a:cs typeface="Arial" panose="020B0604020202020204" pitchFamily="34" charset="0"/>
              </a:rPr>
              <a:t>IEP program recommendation will say “defer to Central Based Support Team (CBST).”  </a:t>
            </a:r>
          </a:p>
          <a:p>
            <a:pPr marL="173207" indent="-173207">
              <a:buFont typeface="Arial" charset="0"/>
              <a:buChar char="•"/>
            </a:pPr>
            <a:r>
              <a:rPr lang="en-US" sz="1000" dirty="0">
                <a:latin typeface="+mn-lt"/>
                <a:cs typeface="Arial" panose="020B0604020202020204" pitchFamily="34" charset="0"/>
              </a:rPr>
              <a:t>The CBST is a DOE office that matches state-approve private special </a:t>
            </a:r>
            <a:r>
              <a:rPr lang="en-US" sz="1000" dirty="0" err="1">
                <a:latin typeface="+mn-lt"/>
                <a:cs typeface="Arial" panose="020B0604020202020204" pitchFamily="34" charset="0"/>
              </a:rPr>
              <a:t>ed</a:t>
            </a:r>
            <a:r>
              <a:rPr lang="en-US" sz="1000" dirty="0">
                <a:latin typeface="+mn-lt"/>
                <a:cs typeface="Arial" panose="020B0604020202020204" pitchFamily="34" charset="0"/>
              </a:rPr>
              <a:t> schools with students.  </a:t>
            </a:r>
          </a:p>
          <a:p>
            <a:pPr algn="l"/>
            <a:endParaRPr lang="en-US" sz="1000" dirty="0">
              <a:latin typeface="+mn-lt"/>
              <a:cs typeface="Arial" panose="020B0604020202020204" pitchFamily="34" charset="0"/>
            </a:endParaRPr>
          </a:p>
          <a:p>
            <a:pPr algn="l"/>
            <a:r>
              <a:rPr lang="en-US" sz="1000" b="1" dirty="0">
                <a:latin typeface="+mn-lt"/>
                <a:cs typeface="Arial" panose="020B0604020202020204" pitchFamily="34" charset="0"/>
              </a:rPr>
              <a:t>Residential</a:t>
            </a:r>
            <a:r>
              <a:rPr lang="en-US" sz="1000" dirty="0">
                <a:latin typeface="+mn-lt"/>
                <a:cs typeface="Arial" panose="020B0604020202020204" pitchFamily="34" charset="0"/>
              </a:rPr>
              <a:t> – For students who require services on a 24-hour basis.  </a:t>
            </a:r>
          </a:p>
          <a:p>
            <a:pPr algn="l"/>
            <a:endParaRPr lang="en-US" sz="1000" dirty="0">
              <a:latin typeface="+mn-lt"/>
              <a:cs typeface="Arial" panose="020B0604020202020204" pitchFamily="34" charset="0"/>
            </a:endParaRPr>
          </a:p>
          <a:p>
            <a:r>
              <a:rPr lang="en-US" sz="1000" b="1" dirty="0">
                <a:latin typeface="+mn-lt"/>
                <a:cs typeface="Arial" panose="020B0604020202020204" pitchFamily="34" charset="0"/>
              </a:rPr>
              <a:t>Home instruction </a:t>
            </a:r>
            <a:r>
              <a:rPr lang="en-US" sz="1000" dirty="0">
                <a:latin typeface="+mn-lt"/>
                <a:cs typeface="Arial" panose="020B0604020202020204" pitchFamily="34" charset="0"/>
              </a:rPr>
              <a:t>– available to students with severe physical/medical or emotional conditions that make attending school impossible</a:t>
            </a:r>
          </a:p>
          <a:p>
            <a:pPr marL="173207" indent="-173207">
              <a:buFont typeface="Arial" charset="0"/>
              <a:buChar char="•"/>
            </a:pPr>
            <a:r>
              <a:rPr lang="en-US" sz="1000" dirty="0">
                <a:latin typeface="+mn-lt"/>
                <a:cs typeface="Arial" panose="020B0604020202020204" pitchFamily="34" charset="0"/>
              </a:rPr>
              <a:t>Only allowed when “medically necessary”; requires documentation from a physician/psychiatrist</a:t>
            </a:r>
          </a:p>
          <a:p>
            <a:pPr marL="173207" indent="-173207">
              <a:buFont typeface="Arial" charset="0"/>
              <a:buChar char="•"/>
            </a:pPr>
            <a:r>
              <a:rPr lang="en-US" sz="1000" dirty="0">
                <a:latin typeface="+mn-lt"/>
                <a:cs typeface="Arial" panose="020B0604020202020204" pitchFamily="34" charset="0"/>
              </a:rPr>
              <a:t>Usually intended to be temporary</a:t>
            </a:r>
          </a:p>
          <a:p>
            <a:pPr marL="173207" indent="-173207">
              <a:buFont typeface="Arial" charset="0"/>
              <a:buChar char="•"/>
            </a:pPr>
            <a:r>
              <a:rPr lang="en-US" sz="1000" dirty="0">
                <a:latin typeface="+mn-lt"/>
                <a:cs typeface="Arial" panose="020B0604020202020204" pitchFamily="34" charset="0"/>
              </a:rPr>
              <a:t>5 hours/week for grades K-5; 10 hours/week for grades 6-12</a:t>
            </a:r>
          </a:p>
          <a:p>
            <a:pPr marL="173207" indent="-173207">
              <a:buFont typeface="Arial" charset="0"/>
              <a:buChar char="•"/>
            </a:pPr>
            <a:r>
              <a:rPr lang="en-US" sz="1000" dirty="0">
                <a:latin typeface="+mn-lt"/>
                <a:cs typeface="Arial" panose="020B0604020202020204" pitchFamily="34" charset="0"/>
              </a:rPr>
              <a:t>Chancellor’s Regulation </a:t>
            </a:r>
            <a:r>
              <a:rPr lang="en-US" sz="1000" dirty="0" smtClean="0">
                <a:latin typeface="+mn-lt"/>
                <a:cs typeface="Arial" panose="020B0604020202020204" pitchFamily="34" charset="0"/>
              </a:rPr>
              <a:t>A-170</a:t>
            </a:r>
            <a:endParaRPr lang="en-US" sz="10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C7544DD5-FD2A-4990-8478-13010EF58A4A}" type="slidenum">
              <a:rPr lang="en-US" smtClean="0"/>
              <a:pPr/>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0328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lnSpc>
                <a:spcPct val="80000"/>
              </a:lnSpc>
            </a:pPr>
            <a:endParaRPr lang="en-US" sz="1000" dirty="0"/>
          </a:p>
        </p:txBody>
      </p:sp>
      <p:sp>
        <p:nvSpPr>
          <p:cNvPr id="58372" name="Slide Number Placeholder 3"/>
          <p:cNvSpPr>
            <a:spLocks noGrp="1"/>
          </p:cNvSpPr>
          <p:nvPr>
            <p:ph type="sldNum" sz="quarter" idx="5"/>
          </p:nvPr>
        </p:nvSpPr>
        <p:spPr>
          <a:noFill/>
        </p:spPr>
        <p:txBody>
          <a:bodyPr/>
          <a:lstStyle/>
          <a:p>
            <a:fld id="{FEAB7A6B-E303-4990-8AA5-949535A0A367}" type="slidenum">
              <a:rPr lang="en-US" smtClean="0"/>
              <a:pPr/>
              <a:t>14</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0941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AIS can include:</a:t>
            </a:r>
          </a:p>
          <a:p>
            <a:r>
              <a:rPr lang="en-US" dirty="0" smtClean="0"/>
              <a:t>Extended day or Saturday programming</a:t>
            </a:r>
          </a:p>
          <a:p>
            <a:r>
              <a:rPr lang="en-US" dirty="0" smtClean="0"/>
              <a:t>At-risk SETSS (resource room), at-risk speech</a:t>
            </a:r>
          </a:p>
          <a:p>
            <a:r>
              <a:rPr lang="en-US" dirty="0" smtClean="0"/>
              <a:t>Small group or 1:1 reading or math intervention (Wilson, Read 180, Great Leaps)</a:t>
            </a:r>
          </a:p>
          <a:p>
            <a:r>
              <a:rPr lang="en-US" dirty="0" smtClean="0"/>
              <a:t>Smaller academic intervention or at-risk classes</a:t>
            </a:r>
          </a:p>
          <a:p>
            <a:r>
              <a:rPr lang="en-US" dirty="0" smtClean="0"/>
              <a:t>Non-academic supports such as at-risk counseling, attendance interventions, or behavior plans</a:t>
            </a:r>
          </a:p>
          <a:p>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15</a:t>
            </a:fld>
            <a:endParaRPr lang="en-US"/>
          </a:p>
        </p:txBody>
      </p:sp>
    </p:spTree>
    <p:extLst>
      <p:ext uri="{BB962C8B-B14F-4D97-AF65-F5344CB8AC3E}">
        <p14:creationId xmlns:p14="http://schemas.microsoft.com/office/powerpoint/2010/main" val="2548459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16</a:t>
            </a:fld>
            <a:endParaRPr lang="en-US"/>
          </a:p>
        </p:txBody>
      </p:sp>
    </p:spTree>
    <p:extLst>
      <p:ext uri="{BB962C8B-B14F-4D97-AF65-F5344CB8AC3E}">
        <p14:creationId xmlns:p14="http://schemas.microsoft.com/office/powerpoint/2010/main" val="308849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timeline starts with consent</a:t>
            </a:r>
            <a:r>
              <a:rPr lang="en-US" baseline="0" dirty="0" smtClean="0"/>
              <a:t> must watch out for delays! </a:t>
            </a:r>
            <a:endParaRPr lang="en-US" dirty="0" smtClean="0"/>
          </a:p>
          <a:p>
            <a:r>
              <a:rPr lang="en-US" dirty="0" smtClean="0"/>
              <a:t>Typically occurs</a:t>
            </a:r>
            <a:r>
              <a:rPr lang="en-US" baseline="0" dirty="0" smtClean="0"/>
              <a:t> at the social history interview </a:t>
            </a:r>
            <a:endParaRPr lang="en-US" dirty="0" smtClean="0"/>
          </a:p>
          <a:p>
            <a:r>
              <a:rPr lang="en-US" dirty="0" smtClean="0"/>
              <a:t>Discuss</a:t>
            </a:r>
            <a:r>
              <a:rPr lang="en-US" baseline="0" dirty="0" smtClean="0"/>
              <a:t> “Informed” </a:t>
            </a:r>
          </a:p>
          <a:p>
            <a:r>
              <a:rPr lang="en-US" baseline="0" dirty="0" smtClean="0"/>
              <a:t>Must occur in the parent’s language</a:t>
            </a:r>
          </a:p>
          <a:p>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17</a:t>
            </a:fld>
            <a:endParaRPr lang="en-US"/>
          </a:p>
        </p:txBody>
      </p:sp>
    </p:spTree>
    <p:extLst>
      <p:ext uri="{BB962C8B-B14F-4D97-AF65-F5344CB8AC3E}">
        <p14:creationId xmlns:p14="http://schemas.microsoft.com/office/powerpoint/2010/main" val="3701643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days</a:t>
            </a:r>
            <a:r>
              <a:rPr lang="en-US" baseline="0" dirty="0" smtClean="0"/>
              <a:t> v. calendar days (vacation, weekends, holidays etc.) </a:t>
            </a:r>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18</a:t>
            </a:fld>
            <a:endParaRPr lang="en-US"/>
          </a:p>
        </p:txBody>
      </p:sp>
    </p:spTree>
    <p:extLst>
      <p:ext uri="{BB962C8B-B14F-4D97-AF65-F5344CB8AC3E}">
        <p14:creationId xmlns:p14="http://schemas.microsoft.com/office/powerpoint/2010/main" val="258117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history is usually when due process rights are given to parent.</a:t>
            </a:r>
          </a:p>
          <a:p>
            <a:endParaRPr lang="en-US" dirty="0" smtClean="0"/>
          </a:p>
          <a:p>
            <a:r>
              <a:rPr lang="en-US" dirty="0" smtClean="0"/>
              <a:t>Recent physical</a:t>
            </a:r>
            <a:r>
              <a:rPr lang="en-US" baseline="0" dirty="0" smtClean="0"/>
              <a:t> – usually within one year</a:t>
            </a:r>
            <a:endParaRPr lang="en-US" dirty="0" smtClean="0"/>
          </a:p>
          <a:p>
            <a:endParaRPr lang="en-US" dirty="0" smtClean="0"/>
          </a:p>
          <a:p>
            <a:r>
              <a:rPr lang="en-US" dirty="0" smtClean="0"/>
              <a:t>Ask</a:t>
            </a:r>
            <a:r>
              <a:rPr lang="en-US" baseline="0" dirty="0" smtClean="0"/>
              <a:t> for specific evaluations if needed!  Some examples:</a:t>
            </a:r>
          </a:p>
          <a:p>
            <a:endParaRPr lang="en-US" baseline="0" dirty="0" smtClean="0"/>
          </a:p>
          <a:p>
            <a:r>
              <a:rPr lang="en-US" baseline="0" dirty="0" smtClean="0"/>
              <a:t>OT, PT, Speech, AT, FBA, etc.</a:t>
            </a:r>
          </a:p>
        </p:txBody>
      </p:sp>
      <p:sp>
        <p:nvSpPr>
          <p:cNvPr id="4" name="Slide Number Placeholder 3"/>
          <p:cNvSpPr>
            <a:spLocks noGrp="1"/>
          </p:cNvSpPr>
          <p:nvPr>
            <p:ph type="sldNum" sz="quarter" idx="10"/>
          </p:nvPr>
        </p:nvSpPr>
        <p:spPr/>
        <p:txBody>
          <a:bodyPr/>
          <a:lstStyle/>
          <a:p>
            <a:fld id="{DB64E858-BF97-49DC-913E-ED47112C6477}" type="slidenum">
              <a:rPr lang="en-US" smtClean="0"/>
              <a:pPr/>
              <a:t>19</a:t>
            </a:fld>
            <a:endParaRPr lang="en-US"/>
          </a:p>
        </p:txBody>
      </p:sp>
    </p:spTree>
    <p:extLst>
      <p:ext uri="{BB962C8B-B14F-4D97-AF65-F5344CB8AC3E}">
        <p14:creationId xmlns:p14="http://schemas.microsoft.com/office/powerpoint/2010/main" val="15958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Explain</a:t>
            </a:r>
            <a:r>
              <a:rPr lang="en-US" baseline="0" dirty="0" smtClean="0"/>
              <a:t> testing for non-verbal students w/ native language</a:t>
            </a:r>
          </a:p>
          <a:p>
            <a:endParaRPr lang="en-US" baseline="0" dirty="0" smtClean="0"/>
          </a:p>
          <a:p>
            <a:r>
              <a:rPr lang="en-US" baseline="0" dirty="0" smtClean="0"/>
              <a:t>Sometimes DOE asks for insurance for </a:t>
            </a:r>
            <a:r>
              <a:rPr lang="en-US" baseline="0" dirty="0" err="1" smtClean="0"/>
              <a:t>evals</a:t>
            </a:r>
            <a:r>
              <a:rPr lang="en-US" baseline="0" dirty="0" smtClean="0"/>
              <a:t> and other related </a:t>
            </a:r>
            <a:r>
              <a:rPr lang="en-US" baseline="0" dirty="0" err="1" smtClean="0"/>
              <a:t>svcs</a:t>
            </a:r>
            <a:r>
              <a:rPr lang="en-US" baseline="0" dirty="0" smtClean="0"/>
              <a:t>, but not necessary</a:t>
            </a:r>
          </a:p>
          <a:p>
            <a:endParaRPr lang="en-US" baseline="0" dirty="0" smtClean="0"/>
          </a:p>
          <a:p>
            <a:r>
              <a:rPr lang="en-US" baseline="0" dirty="0" smtClean="0"/>
              <a:t>Explain triennial and right to request evaluations more frequently – different than progress reports!</a:t>
            </a:r>
          </a:p>
        </p:txBody>
      </p:sp>
      <p:sp>
        <p:nvSpPr>
          <p:cNvPr id="4" name="Slide Number Placeholder 3"/>
          <p:cNvSpPr>
            <a:spLocks noGrp="1"/>
          </p:cNvSpPr>
          <p:nvPr>
            <p:ph type="sldNum" sz="quarter" idx="10"/>
          </p:nvPr>
        </p:nvSpPr>
        <p:spPr/>
        <p:txBody>
          <a:bodyPr/>
          <a:lstStyle/>
          <a:p>
            <a:fld id="{DB64E858-BF97-49DC-913E-ED47112C6477}" type="slidenum">
              <a:rPr lang="en-US" smtClean="0"/>
              <a:pPr/>
              <a:t>20</a:t>
            </a:fld>
            <a:endParaRPr lang="en-US"/>
          </a:p>
        </p:txBody>
      </p:sp>
    </p:spTree>
    <p:extLst>
      <p:ext uri="{BB962C8B-B14F-4D97-AF65-F5344CB8AC3E}">
        <p14:creationId xmlns:p14="http://schemas.microsoft.com/office/powerpoint/2010/main" val="275200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Founded in 1971 by parents of students with disabilities, mission has expanded over the years</a:t>
            </a:r>
          </a:p>
          <a:p>
            <a:endParaRPr lang="en-US" dirty="0" smtClean="0"/>
          </a:p>
          <a:p>
            <a:r>
              <a:rPr lang="en-US" dirty="0" smtClean="0"/>
              <a:t>AFC</a:t>
            </a:r>
            <a:r>
              <a:rPr lang="en-US" baseline="0" dirty="0" smtClean="0"/>
              <a:t> Projects (could be its own slide, depending on the training):</a:t>
            </a:r>
          </a:p>
          <a:p>
            <a:pPr marL="171450" indent="-171450">
              <a:buFont typeface="Arial" panose="020B0604020202020204" pitchFamily="34" charset="0"/>
              <a:buChar char="•"/>
            </a:pPr>
            <a:r>
              <a:rPr lang="en-US" baseline="0" dirty="0" smtClean="0"/>
              <a:t>Early childhood</a:t>
            </a:r>
          </a:p>
          <a:p>
            <a:pPr marL="171450" indent="-171450">
              <a:buFont typeface="Arial" panose="020B0604020202020204" pitchFamily="34" charset="0"/>
              <a:buChar char="•"/>
            </a:pPr>
            <a:r>
              <a:rPr lang="en-US" baseline="0" dirty="0" smtClean="0"/>
              <a:t>Charter Schools</a:t>
            </a:r>
          </a:p>
          <a:p>
            <a:pPr marL="171450" indent="-171450">
              <a:buFont typeface="Arial" panose="020B0604020202020204" pitchFamily="34" charset="0"/>
              <a:buChar char="•"/>
            </a:pPr>
            <a:r>
              <a:rPr lang="en-US" baseline="0" dirty="0" smtClean="0"/>
              <a:t>NYS-TEACHS (homelessness)</a:t>
            </a:r>
          </a:p>
          <a:p>
            <a:pPr marL="171450" indent="-171450">
              <a:buFont typeface="Arial" panose="020B0604020202020204" pitchFamily="34" charset="0"/>
              <a:buChar char="•"/>
            </a:pPr>
            <a:r>
              <a:rPr lang="en-US" baseline="0" dirty="0" smtClean="0"/>
              <a:t>Immigrant students English Language Learners (ELLs)</a:t>
            </a:r>
          </a:p>
          <a:p>
            <a:pPr marL="171450" indent="-171450">
              <a:buFont typeface="Arial" panose="020B0604020202020204" pitchFamily="34" charset="0"/>
              <a:buChar char="•"/>
            </a:pPr>
            <a:r>
              <a:rPr lang="en-US" baseline="0" dirty="0" smtClean="0"/>
              <a:t>School justice (suspensions and court-involved youth – school-to-prison-pipeline)</a:t>
            </a:r>
          </a:p>
          <a:p>
            <a:pPr marL="171450" indent="-171450">
              <a:buFont typeface="Arial" panose="020B0604020202020204" pitchFamily="34" charset="0"/>
              <a:buChar char="•"/>
            </a:pPr>
            <a:r>
              <a:rPr lang="en-US" baseline="0" dirty="0" smtClean="0"/>
              <a:t>Child welfare involved families</a:t>
            </a:r>
          </a:p>
          <a:p>
            <a:pPr marL="171450" indent="-171450">
              <a:buFont typeface="Arial" panose="020B0604020202020204" pitchFamily="34" charset="0"/>
              <a:buChar char="•"/>
            </a:pPr>
            <a:r>
              <a:rPr lang="en-US" baseline="0" dirty="0" smtClean="0"/>
              <a:t>Overage, older students</a:t>
            </a:r>
          </a:p>
          <a:p>
            <a:pPr marL="171450" indent="-171450">
              <a:buFont typeface="Arial" panose="020B0604020202020204" pitchFamily="34" charset="0"/>
              <a:buChar char="•"/>
            </a:pPr>
            <a:r>
              <a:rPr lang="en-US" baseline="0" dirty="0" smtClean="0"/>
              <a:t>New – bullying, particularly LGBTQ students</a:t>
            </a:r>
          </a:p>
        </p:txBody>
      </p:sp>
      <p:sp>
        <p:nvSpPr>
          <p:cNvPr id="4" name="Slide Number Placeholder 3"/>
          <p:cNvSpPr>
            <a:spLocks noGrp="1"/>
          </p:cNvSpPr>
          <p:nvPr>
            <p:ph type="sldNum" sz="quarter" idx="10"/>
          </p:nvPr>
        </p:nvSpPr>
        <p:spPr/>
        <p:txBody>
          <a:bodyPr/>
          <a:lstStyle/>
          <a:p>
            <a:fld id="{DB64E858-BF97-49DC-913E-ED47112C6477}" type="slidenum">
              <a:rPr lang="en-US" smtClean="0"/>
              <a:pPr/>
              <a:t>3</a:t>
            </a:fld>
            <a:endParaRPr lang="en-US"/>
          </a:p>
        </p:txBody>
      </p:sp>
    </p:spTree>
    <p:extLst>
      <p:ext uri="{BB962C8B-B14F-4D97-AF65-F5344CB8AC3E}">
        <p14:creationId xmlns:p14="http://schemas.microsoft.com/office/powerpoint/2010/main" val="105728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Individualized Education Program</a:t>
            </a:r>
          </a:p>
          <a:p>
            <a:endParaRPr lang="en-US" dirty="0" smtClean="0"/>
          </a:p>
          <a:p>
            <a:r>
              <a:rPr lang="en-US" dirty="0" smtClean="0"/>
              <a:t>Based on what</a:t>
            </a:r>
            <a:r>
              <a:rPr lang="en-US" baseline="0" dirty="0" smtClean="0"/>
              <a:t> student needs, not what school has – each student’s should look different</a:t>
            </a:r>
          </a:p>
          <a:p>
            <a:endParaRPr lang="en-US" baseline="0" dirty="0" smtClean="0"/>
          </a:p>
          <a:p>
            <a:r>
              <a:rPr lang="en-US" baseline="0" dirty="0" smtClean="0"/>
              <a:t>Must review at least once a year, but you can always request to have an IEP meeting!</a:t>
            </a:r>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21</a:t>
            </a:fld>
            <a:endParaRPr lang="en-US"/>
          </a:p>
        </p:txBody>
      </p:sp>
    </p:spTree>
    <p:extLst>
      <p:ext uri="{BB962C8B-B14F-4D97-AF65-F5344CB8AC3E}">
        <p14:creationId xmlns:p14="http://schemas.microsoft.com/office/powerpoint/2010/main" val="3909671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42269" y="8601768"/>
            <a:ext cx="2938836" cy="452644"/>
          </a:xfrm>
          <a:prstGeom prst="rect">
            <a:avLst/>
          </a:prstGeom>
          <a:noFill/>
          <a:ln w="9525">
            <a:noFill/>
            <a:miter lim="800000"/>
            <a:headEnd/>
            <a:tailEnd/>
          </a:ln>
        </p:spPr>
        <p:txBody>
          <a:bodyPr lIns="91414" tIns="45708" rIns="91414" bIns="45708" anchor="b"/>
          <a:lstStyle/>
          <a:p>
            <a:pPr algn="r" defTabSz="913171"/>
            <a:fld id="{AED5924B-320A-4CED-A3E3-EAFEDECA701B}" type="slidenum">
              <a:rPr lang="en-US" sz="1200">
                <a:solidFill>
                  <a:prstClr val="black"/>
                </a:solidFill>
              </a:rPr>
              <a:pPr algn="r" defTabSz="913171"/>
              <a:t>22</a:t>
            </a:fld>
            <a:endParaRPr lang="en-US" sz="1200" dirty="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z="1100" dirty="0" smtClean="0">
                <a:solidFill>
                  <a:schemeClr val="accent1"/>
                </a:solidFill>
              </a:rPr>
              <a:t>Parents have the right to attend</a:t>
            </a:r>
            <a:r>
              <a:rPr lang="en-US" sz="1100" baseline="0" dirty="0" smtClean="0">
                <a:solidFill>
                  <a:schemeClr val="accent1"/>
                </a:solidFill>
              </a:rPr>
              <a:t> IEP meetings!  They should be given notice of the meeting at least 5 days in advance.  If you cannot attend the meeting, you have the right to reschedule.  Your attendance is crucial.</a:t>
            </a:r>
          </a:p>
          <a:p>
            <a:endParaRPr lang="en-US" sz="1100" baseline="0" dirty="0" smtClean="0">
              <a:solidFill>
                <a:schemeClr val="accent1"/>
              </a:solidFill>
            </a:endParaRPr>
          </a:p>
          <a:p>
            <a:r>
              <a:rPr lang="en-US" sz="1100" dirty="0" smtClean="0">
                <a:solidFill>
                  <a:schemeClr val="accent1"/>
                </a:solidFill>
              </a:rPr>
              <a:t>At </a:t>
            </a:r>
            <a:r>
              <a:rPr lang="en-US" sz="1100" dirty="0">
                <a:solidFill>
                  <a:schemeClr val="accent1"/>
                </a:solidFill>
              </a:rPr>
              <a:t>the IEP meeting, the team will:</a:t>
            </a:r>
          </a:p>
          <a:p>
            <a:endParaRPr lang="en-US" sz="1100" dirty="0">
              <a:solidFill>
                <a:schemeClr val="accent1"/>
              </a:solidFill>
            </a:endParaRPr>
          </a:p>
          <a:p>
            <a:pPr marL="171423" indent="-171423">
              <a:buFont typeface="Arial" charset="0"/>
              <a:buChar char="•"/>
            </a:pPr>
            <a:r>
              <a:rPr lang="en-US" sz="1100" dirty="0"/>
              <a:t>Consider the results of evaluations, including any independent evaluations</a:t>
            </a:r>
          </a:p>
          <a:p>
            <a:pPr marL="171423" indent="-171423">
              <a:buFont typeface="Arial" charset="0"/>
              <a:buChar char="•"/>
            </a:pPr>
            <a:r>
              <a:rPr lang="en-US" sz="1100" dirty="0"/>
              <a:t>Consider the strengths and needs of the student and his/her present levels of performance </a:t>
            </a:r>
          </a:p>
          <a:p>
            <a:pPr marL="171423" indent="-171423">
              <a:buFont typeface="Arial" charset="0"/>
              <a:buChar char="•"/>
            </a:pPr>
            <a:r>
              <a:rPr lang="en-US" sz="1100" dirty="0"/>
              <a:t>Determine if the child is eligible for special education services</a:t>
            </a:r>
          </a:p>
          <a:p>
            <a:pPr marL="171423" indent="-171423">
              <a:buFont typeface="Arial" charset="0"/>
              <a:buChar char="•"/>
            </a:pPr>
            <a:r>
              <a:rPr lang="en-US" sz="1100" dirty="0">
                <a:solidFill>
                  <a:schemeClr val="tx2"/>
                </a:solidFill>
              </a:rPr>
              <a:t>Decide what services and accommodations the child needs based on his or her disability</a:t>
            </a:r>
          </a:p>
          <a:p>
            <a:endParaRPr lang="en-US" sz="1100" dirty="0"/>
          </a:p>
          <a:p>
            <a:r>
              <a:rPr lang="en-US" sz="1100" dirty="0"/>
              <a:t>District Representative – representative of the district who is qualified to provide or supervise special ed and who is knowledgeable about the general ed curriculum and the resources available (this role may be filled by the special education teacher or the psychologist)</a:t>
            </a:r>
          </a:p>
          <a:p>
            <a:endParaRPr lang="en-US" sz="1100" b="1" dirty="0"/>
          </a:p>
          <a:p>
            <a:pPr defTabSz="914253">
              <a:defRPr/>
            </a:pPr>
            <a:r>
              <a:rPr lang="en-US" sz="1100" dirty="0"/>
              <a:t>Students </a:t>
            </a:r>
            <a:r>
              <a:rPr lang="en-US" sz="1100" dirty="0" smtClean="0"/>
              <a:t>must </a:t>
            </a:r>
            <a:r>
              <a:rPr lang="en-US" sz="1100" dirty="0"/>
              <a:t>be invited to participate in IEP meetings where transition planning is or </a:t>
            </a:r>
            <a:r>
              <a:rPr lang="en-US" sz="1100" dirty="0" smtClean="0"/>
              <a:t>should </a:t>
            </a:r>
            <a:r>
              <a:rPr lang="en-US" sz="1100" dirty="0"/>
              <a:t>be </a:t>
            </a:r>
            <a:r>
              <a:rPr lang="en-US" sz="1100" dirty="0" smtClean="0"/>
              <a:t>discussed.  Transition planning must begin starting with the IEP that will be in effect when the student is 15.  </a:t>
            </a:r>
            <a:endParaRPr lang="en-US" sz="1100" dirty="0"/>
          </a:p>
        </p:txBody>
      </p:sp>
      <p:sp>
        <p:nvSpPr>
          <p:cNvPr id="2" name="Date Placeholder 1"/>
          <p:cNvSpPr>
            <a:spLocks noGrp="1"/>
          </p:cNvSpPr>
          <p:nvPr>
            <p:ph type="dt"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778952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Except for preschool aged students, schools</a:t>
            </a:r>
            <a:r>
              <a:rPr lang="en-US" baseline="0" dirty="0" smtClean="0"/>
              <a:t> rarely share evaluations, reports, or draft goals before meetings.  Ask for the documents!  Parents have the right to reports 5 days ahead of the meeting.  They are rarely ready by then, but you can and should get them ahead of time.  Read them, take notes, and write down questions or ideas you may have ahead of time.</a:t>
            </a:r>
          </a:p>
          <a:p>
            <a:endParaRPr lang="en-US" baseline="0" dirty="0" smtClean="0"/>
          </a:p>
          <a:p>
            <a:r>
              <a:rPr lang="en-US" sz="1100" kern="1200" dirty="0" smtClean="0">
                <a:solidFill>
                  <a:schemeClr val="tx1"/>
                </a:solidFill>
                <a:effectLst/>
                <a:latin typeface="+mn-lt"/>
                <a:ea typeface="+mn-ea"/>
                <a:cs typeface="+mn-cs"/>
              </a:rPr>
              <a:t>Signing the attendance form does not indicate agreement with recommendations, it just means that you were preset.  T</a:t>
            </a:r>
            <a:r>
              <a:rPr lang="en-US" sz="1100" kern="1200" baseline="0" dirty="0" smtClean="0">
                <a:solidFill>
                  <a:schemeClr val="tx1"/>
                </a:solidFill>
                <a:effectLst/>
                <a:latin typeface="+mn-lt"/>
                <a:ea typeface="+mn-ea"/>
                <a:cs typeface="+mn-cs"/>
              </a:rPr>
              <a:t>he </a:t>
            </a:r>
            <a:r>
              <a:rPr lang="en-US" sz="1100" kern="1200" dirty="0" smtClean="0">
                <a:solidFill>
                  <a:schemeClr val="tx1"/>
                </a:solidFill>
                <a:effectLst/>
                <a:latin typeface="+mn-lt"/>
                <a:ea typeface="+mn-ea"/>
                <a:cs typeface="+mn-cs"/>
              </a:rPr>
              <a:t>attendance page should reflect “TO” or by telephone for those participating by phone.  Parents can participate by phone if they choose.  So can others</a:t>
            </a:r>
            <a:r>
              <a:rPr lang="en-US" sz="1100" kern="1200" baseline="0" dirty="0" smtClean="0">
                <a:solidFill>
                  <a:schemeClr val="tx1"/>
                </a:solidFill>
                <a:effectLst/>
                <a:latin typeface="+mn-lt"/>
                <a:ea typeface="+mn-ea"/>
                <a:cs typeface="+mn-cs"/>
              </a:rPr>
              <a:t> (i.e., outside therapist, tutor, etc.)</a:t>
            </a:r>
            <a:endParaRPr lang="en-US" sz="1100" dirty="0" smtClean="0"/>
          </a:p>
          <a:p>
            <a:endParaRPr lang="en-US" sz="1100" dirty="0" smtClean="0"/>
          </a:p>
          <a:p>
            <a:r>
              <a:rPr lang="en-US" baseline="0" dirty="0" smtClean="0"/>
              <a:t>If schools won’t give you a draft IEP, take a picture.  Even if nothing is printed out, you can usually see something on the computer screen.</a:t>
            </a:r>
          </a:p>
          <a:p>
            <a:endParaRPr lang="en-US" dirty="0" smtClean="0"/>
          </a:p>
          <a:p>
            <a:pPr marL="0" marR="0" lvl="4"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Notes – bring binder, folder with your child’s documents, tabs; special education guide, due process rights; you are a professional parent; can step out, take a break.</a:t>
            </a:r>
            <a:r>
              <a:rPr lang="en-US" sz="1100" kern="1200" baseline="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64E858-BF97-49DC-913E-ED47112C6477}" type="slidenum">
              <a:rPr lang="en-US" smtClean="0"/>
              <a:pPr/>
              <a:t>23</a:t>
            </a:fld>
            <a:endParaRPr lang="en-US"/>
          </a:p>
        </p:txBody>
      </p:sp>
    </p:spTree>
    <p:extLst>
      <p:ext uri="{BB962C8B-B14F-4D97-AF65-F5344CB8AC3E}">
        <p14:creationId xmlns:p14="http://schemas.microsoft.com/office/powerpoint/2010/main" val="135836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24</a:t>
            </a:fld>
            <a:endParaRPr lang="en-US"/>
          </a:p>
        </p:txBody>
      </p:sp>
    </p:spTree>
    <p:extLst>
      <p:ext uri="{BB962C8B-B14F-4D97-AF65-F5344CB8AC3E}">
        <p14:creationId xmlns:p14="http://schemas.microsoft.com/office/powerpoint/2010/main" val="1247574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100" dirty="0" smtClean="0">
                <a:solidFill>
                  <a:schemeClr val="tx2"/>
                </a:solidFill>
              </a:rPr>
              <a:t>Describes IEP Program and Services</a:t>
            </a:r>
          </a:p>
          <a:p>
            <a:pPr defTabSz="923818">
              <a:defRPr/>
            </a:pPr>
            <a:endParaRPr lang="en-US" sz="1100" dirty="0" smtClean="0">
              <a:solidFill>
                <a:schemeClr val="tx2"/>
              </a:solidFill>
            </a:endParaRPr>
          </a:p>
          <a:p>
            <a:pPr defTabSz="923818">
              <a:defRPr/>
            </a:pPr>
            <a:r>
              <a:rPr lang="en-US" sz="1100" dirty="0" smtClean="0">
                <a:solidFill>
                  <a:schemeClr val="tx2"/>
                </a:solidFill>
              </a:rPr>
              <a:t>NOTE:</a:t>
            </a:r>
            <a:r>
              <a:rPr lang="en-US" sz="1100" baseline="0" dirty="0" smtClean="0">
                <a:solidFill>
                  <a:schemeClr val="tx2"/>
                </a:solidFill>
              </a:rPr>
              <a:t> ALL community schools SHOULD be able to meet the needs of MOST students.  </a:t>
            </a:r>
          </a:p>
          <a:p>
            <a:pPr defTabSz="923818">
              <a:defRPr/>
            </a:pPr>
            <a:endParaRPr lang="en-US" sz="1100" baseline="0" dirty="0" smtClean="0">
              <a:solidFill>
                <a:schemeClr val="tx2"/>
              </a:solidFill>
            </a:endParaRPr>
          </a:p>
          <a:p>
            <a:pPr defTabSz="923818">
              <a:defRPr/>
            </a:pPr>
            <a:r>
              <a:rPr lang="en-US" sz="1100" baseline="0" dirty="0" smtClean="0">
                <a:solidFill>
                  <a:schemeClr val="tx2"/>
                </a:solidFill>
              </a:rPr>
              <a:t>Special </a:t>
            </a:r>
            <a:r>
              <a:rPr lang="en-US" sz="1100" baseline="0" dirty="0" err="1" smtClean="0">
                <a:solidFill>
                  <a:schemeClr val="tx2"/>
                </a:solidFill>
              </a:rPr>
              <a:t>ed</a:t>
            </a:r>
            <a:r>
              <a:rPr lang="en-US" sz="1100" baseline="0" dirty="0" smtClean="0">
                <a:solidFill>
                  <a:schemeClr val="tx2"/>
                </a:solidFill>
              </a:rPr>
              <a:t> reform: CALL US!!!</a:t>
            </a:r>
            <a:endParaRPr lang="en-US" sz="1100" dirty="0" smtClean="0">
              <a:solidFill>
                <a:schemeClr val="tx2"/>
              </a:solidFill>
            </a:endParaRPr>
          </a:p>
          <a:p>
            <a:pPr defTabSz="923818">
              <a:defRPr/>
            </a:pPr>
            <a:endParaRPr lang="en-US" sz="1100" dirty="0" smtClean="0">
              <a:solidFill>
                <a:schemeClr val="tx2"/>
              </a:solidFill>
            </a:endParaRPr>
          </a:p>
          <a:p>
            <a:pPr defTabSz="923818">
              <a:defRPr/>
            </a:pPr>
            <a:r>
              <a:rPr lang="en-US" sz="1100" dirty="0" smtClean="0">
                <a:solidFill>
                  <a:schemeClr val="tx2"/>
                </a:solidFill>
              </a:rPr>
              <a:t>Parents </a:t>
            </a:r>
            <a:r>
              <a:rPr lang="en-US" sz="1100" dirty="0">
                <a:solidFill>
                  <a:schemeClr val="tx2"/>
                </a:solidFill>
              </a:rPr>
              <a:t>should receive a “Prior Written Notice” form at the meeting or by mail, which will include a proposed school. For an initial placement into special education, and when a child is first referred to a 12-month program, the parent’s consent will be required before services will be provided.  Otherwise, the form may say something like, if we don’t hear from you by a certain date, the proposed changes will go into effect. </a:t>
            </a:r>
            <a:r>
              <a:rPr lang="en-US" sz="1100" dirty="0" smtClean="0">
                <a:solidFill>
                  <a:schemeClr val="tx2"/>
                </a:solidFill>
              </a:rPr>
              <a:t>Will be a separate</a:t>
            </a:r>
            <a:r>
              <a:rPr lang="en-US" sz="1100" baseline="0" dirty="0" smtClean="0">
                <a:solidFill>
                  <a:schemeClr val="tx2"/>
                </a:solidFill>
              </a:rPr>
              <a:t> page called a “School Location Letter”</a:t>
            </a:r>
            <a:r>
              <a:rPr lang="en-US" sz="1100" dirty="0" smtClean="0">
                <a:solidFill>
                  <a:schemeClr val="tx2"/>
                </a:solidFill>
              </a:rPr>
              <a:t> that lists the school to which a student has been assigned.</a:t>
            </a:r>
            <a:r>
              <a:rPr lang="en-US" sz="1100" b="1" i="1" dirty="0" smtClean="0">
                <a:solidFill>
                  <a:schemeClr val="accent2"/>
                </a:solidFill>
              </a:rPr>
              <a:t> </a:t>
            </a:r>
            <a:endParaRPr lang="en-US" sz="1100" b="1" i="1" dirty="0">
              <a:solidFill>
                <a:schemeClr val="accent2"/>
              </a:solidFill>
            </a:endParaRPr>
          </a:p>
        </p:txBody>
      </p:sp>
      <p:sp>
        <p:nvSpPr>
          <p:cNvPr id="4" name="Slide Number Placeholder 3"/>
          <p:cNvSpPr>
            <a:spLocks noGrp="1"/>
          </p:cNvSpPr>
          <p:nvPr>
            <p:ph type="sldNum" sz="quarter" idx="10"/>
          </p:nvPr>
        </p:nvSpPr>
        <p:spPr/>
        <p:txBody>
          <a:bodyPr/>
          <a:lstStyle/>
          <a:p>
            <a:fld id="{DB8CA57A-A432-4DF8-ACD6-F13ADD52FB76}" type="slidenum">
              <a:rPr lang="en-US" smtClean="0">
                <a:solidFill>
                  <a:prstClr val="black"/>
                </a:solidFill>
              </a:rPr>
              <a:pPr/>
              <a:t>26</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549921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cs typeface="Arial" panose="020B0604020202020204" pitchFamily="34" charset="0"/>
              </a:rPr>
              <a:t>Make sure you have a resolution or remedy</a:t>
            </a:r>
            <a:r>
              <a:rPr lang="en-US" sz="1200" b="1" baseline="0" dirty="0" smtClean="0">
                <a:cs typeface="Arial" panose="020B0604020202020204" pitchFamily="34" charset="0"/>
              </a:rPr>
              <a:t> in mind!!</a:t>
            </a:r>
            <a:endParaRPr lang="en-US" sz="1200" b="1" dirty="0" smtClean="0">
              <a:cs typeface="Arial" panose="020B0604020202020204" pitchFamily="34" charset="0"/>
            </a:endParaRPr>
          </a:p>
          <a:p>
            <a:endParaRPr lang="en-US" sz="1200" b="1" dirty="0" smtClean="0">
              <a:cs typeface="Arial" panose="020B0604020202020204" pitchFamily="34" charset="0"/>
            </a:endParaRPr>
          </a:p>
          <a:p>
            <a:r>
              <a:rPr lang="en-US" sz="1200" b="1" dirty="0" smtClean="0">
                <a:cs typeface="Arial" panose="020B0604020202020204" pitchFamily="34" charset="0"/>
              </a:rPr>
              <a:t>RSA</a:t>
            </a:r>
            <a:r>
              <a:rPr lang="en-US" sz="1200" dirty="0" smtClean="0">
                <a:cs typeface="Arial" panose="020B0604020202020204" pitchFamily="34" charset="0"/>
              </a:rPr>
              <a:t>: In cases where neither the DOE nor contract agency staff are available, a Related Service Authorization (RSA) allows the parent to identify an independent provider </a:t>
            </a:r>
            <a:r>
              <a:rPr lang="en-US" sz="1200" i="1" dirty="0" smtClean="0">
                <a:cs typeface="Arial" panose="020B0604020202020204" pitchFamily="34" charset="0"/>
              </a:rPr>
              <a:t>at no cost to them</a:t>
            </a:r>
            <a:r>
              <a:rPr lang="en-US" sz="1200" dirty="0" smtClean="0">
                <a:cs typeface="Arial" panose="020B0604020202020204" pitchFamily="34" charset="0"/>
              </a:rPr>
              <a:t>. The parent is provided with information about available providers, instructions about how to use the RSA, and information about whom to contact at the DOE for assistance.</a:t>
            </a:r>
          </a:p>
          <a:p>
            <a:endParaRPr lang="en-US" sz="1200" dirty="0" smtClean="0">
              <a:cs typeface="Arial" panose="020B0604020202020204" pitchFamily="34" charset="0"/>
            </a:endParaRPr>
          </a:p>
          <a:p>
            <a:r>
              <a:rPr lang="en-US" sz="1200" b="1" dirty="0" smtClean="0">
                <a:cs typeface="Arial" panose="020B0604020202020204" pitchFamily="34" charset="0"/>
              </a:rPr>
              <a:t>Nickerson Letter</a:t>
            </a:r>
            <a:r>
              <a:rPr lang="en-US" sz="1200" dirty="0" smtClean="0">
                <a:cs typeface="Arial" panose="020B0604020202020204" pitchFamily="34" charset="0"/>
              </a:rPr>
              <a:t>: Can get a Nickerson Letter when:</a:t>
            </a:r>
          </a:p>
          <a:p>
            <a:pPr marL="176497" indent="-176497">
              <a:buFont typeface="Arial" charset="0"/>
              <a:buChar char="•"/>
            </a:pPr>
            <a:r>
              <a:rPr lang="en-US" sz="1200" dirty="0" smtClean="0">
                <a:cs typeface="Arial" panose="020B0604020202020204" pitchFamily="34" charset="0"/>
              </a:rPr>
              <a:t>Child has not received special </a:t>
            </a:r>
            <a:r>
              <a:rPr lang="en-US" sz="1200" dirty="0" err="1" smtClean="0">
                <a:cs typeface="Arial" panose="020B0604020202020204" pitchFamily="34" charset="0"/>
              </a:rPr>
              <a:t>ed</a:t>
            </a:r>
            <a:r>
              <a:rPr lang="en-US" sz="1200" dirty="0" smtClean="0">
                <a:cs typeface="Arial" panose="020B0604020202020204" pitchFamily="34" charset="0"/>
              </a:rPr>
              <a:t> before AND is recommended for a special class AND DOE fails to provide an appropriate placement within 60 school days from consent.  OR</a:t>
            </a:r>
          </a:p>
          <a:p>
            <a:pPr marL="176497" indent="-176497">
              <a:buFont typeface="Arial" charset="0"/>
              <a:buChar char="•"/>
            </a:pPr>
            <a:r>
              <a:rPr lang="en-US" sz="1200" dirty="0" smtClean="0">
                <a:cs typeface="Arial" panose="020B0604020202020204" pitchFamily="34" charset="0"/>
              </a:rPr>
              <a:t>Child is in special </a:t>
            </a:r>
            <a:r>
              <a:rPr lang="en-US" sz="1200" dirty="0" err="1" smtClean="0">
                <a:cs typeface="Arial" panose="020B0604020202020204" pitchFamily="34" charset="0"/>
              </a:rPr>
              <a:t>ed</a:t>
            </a:r>
            <a:r>
              <a:rPr lang="en-US" sz="1200" dirty="0" smtClean="0">
                <a:cs typeface="Arial" panose="020B0604020202020204" pitchFamily="34" charset="0"/>
              </a:rPr>
              <a:t> AND does not receive a specific placement within 60 school days of the child being re-referred for the spec </a:t>
            </a:r>
            <a:r>
              <a:rPr lang="en-US" sz="1200" dirty="0" err="1" smtClean="0">
                <a:cs typeface="Arial" panose="020B0604020202020204" pitchFamily="34" charset="0"/>
              </a:rPr>
              <a:t>ed</a:t>
            </a:r>
            <a:r>
              <a:rPr lang="en-US" sz="1200" dirty="0" smtClean="0">
                <a:cs typeface="Arial" panose="020B0604020202020204" pitchFamily="34" charset="0"/>
              </a:rPr>
              <a:t> review process OR does not receive specific special </a:t>
            </a:r>
            <a:r>
              <a:rPr lang="en-US" sz="1200" dirty="0" err="1" smtClean="0">
                <a:cs typeface="Arial" panose="020B0604020202020204" pitchFamily="34" charset="0"/>
              </a:rPr>
              <a:t>ed</a:t>
            </a:r>
            <a:r>
              <a:rPr lang="en-US" sz="1200" dirty="0" smtClean="0">
                <a:cs typeface="Arial" panose="020B0604020202020204" pitchFamily="34" charset="0"/>
              </a:rPr>
              <a:t> placement for the following year by August 15</a:t>
            </a:r>
          </a:p>
          <a:p>
            <a:endParaRPr lang="en-US" sz="1200" dirty="0" smtClean="0">
              <a:cs typeface="Arial" panose="020B0604020202020204" pitchFamily="34" charset="0"/>
            </a:endParaRPr>
          </a:p>
          <a:p>
            <a:r>
              <a:rPr lang="en-US" sz="1200" dirty="0" smtClean="0">
                <a:cs typeface="Arial" panose="020B0604020202020204" pitchFamily="34" charset="0"/>
              </a:rPr>
              <a:t>A Nickerson Letter requires the DOE to pay tuition for the school year of any state-approved special education non-public school that accepts the student.  Parents are provided with a list of eligible NPS schools when they get the Nickerson Letter.</a:t>
            </a:r>
          </a:p>
        </p:txBody>
      </p:sp>
      <p:sp>
        <p:nvSpPr>
          <p:cNvPr id="4" name="Slide Number Placeholder 3"/>
          <p:cNvSpPr>
            <a:spLocks noGrp="1"/>
          </p:cNvSpPr>
          <p:nvPr>
            <p:ph type="sldNum" sz="quarter" idx="10"/>
          </p:nvPr>
        </p:nvSpPr>
        <p:spPr/>
        <p:txBody>
          <a:bodyPr/>
          <a:lstStyle/>
          <a:p>
            <a:fld id="{DB64E858-BF97-49DC-913E-ED47112C6477}" type="slidenum">
              <a:rPr lang="en-US" smtClean="0"/>
              <a:pPr/>
              <a:t>29</a:t>
            </a:fld>
            <a:endParaRPr lang="en-US"/>
          </a:p>
        </p:txBody>
      </p:sp>
    </p:spTree>
    <p:extLst>
      <p:ext uri="{BB962C8B-B14F-4D97-AF65-F5344CB8AC3E}">
        <p14:creationId xmlns:p14="http://schemas.microsoft.com/office/powerpoint/2010/main" val="3412333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the DOE should be aware</a:t>
            </a:r>
            <a:r>
              <a:rPr lang="en-US" baseline="0" dirty="0" smtClean="0"/>
              <a:t> of a parent’s language of preference, p</a:t>
            </a:r>
            <a:r>
              <a:rPr lang="en-US" dirty="0" smtClean="0"/>
              <a:t>arents</a:t>
            </a:r>
            <a:r>
              <a:rPr lang="en-US" baseline="0" dirty="0" smtClean="0"/>
              <a:t> can request translation and interpretation </a:t>
            </a:r>
            <a:r>
              <a:rPr lang="en-US" baseline="0" smtClean="0"/>
              <a:t>services directly </a:t>
            </a:r>
            <a:r>
              <a:rPr lang="en-US" baseline="0" dirty="0" smtClean="0"/>
              <a:t>from the DOE. </a:t>
            </a:r>
            <a:endParaRPr lang="en-US" dirty="0"/>
          </a:p>
        </p:txBody>
      </p:sp>
      <p:sp>
        <p:nvSpPr>
          <p:cNvPr id="4" name="Slide Number Placeholder 3"/>
          <p:cNvSpPr>
            <a:spLocks noGrp="1"/>
          </p:cNvSpPr>
          <p:nvPr>
            <p:ph type="sldNum" sz="quarter" idx="10"/>
          </p:nvPr>
        </p:nvSpPr>
        <p:spPr/>
        <p:txBody>
          <a:bodyPr/>
          <a:lstStyle/>
          <a:p>
            <a:fld id="{2F82FE61-61C4-4B27-8C28-3975AB12C75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77501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smtClean="0">
                <a:ea typeface="ＭＳ Ｐゴシック" pitchFamily="34" charset="-128"/>
              </a:rPr>
              <a:t>Thank you for coming! Please complete our evaluation</a:t>
            </a:r>
            <a:r>
              <a:rPr lang="en-US" altLang="en-US" sz="1200" baseline="0" dirty="0" smtClean="0">
                <a:ea typeface="ＭＳ Ｐゴシック" pitchFamily="34" charset="-128"/>
              </a:rPr>
              <a:t> before you go.</a:t>
            </a:r>
            <a:endParaRPr lang="en-US" altLang="en-US" sz="1200" dirty="0" smtClean="0">
              <a:ea typeface="ＭＳ Ｐゴシック" pitchFamily="34" charset="-128"/>
            </a:endParaRPr>
          </a:p>
          <a:p>
            <a:endParaRPr lang="en-US" altLang="en-US" sz="1200" dirty="0" smtClean="0">
              <a:ea typeface="ＭＳ Ｐゴシック" pitchFamily="34" charset="-128"/>
            </a:endParaRPr>
          </a:p>
          <a:p>
            <a:r>
              <a:rPr lang="en-US" altLang="en-US" sz="1200" dirty="0" smtClean="0">
                <a:ea typeface="ＭＳ Ｐゴシック" pitchFamily="34" charset="-128"/>
              </a:rPr>
              <a:t>Remind</a:t>
            </a:r>
            <a:r>
              <a:rPr lang="en-US" altLang="en-US" sz="1200" baseline="0" dirty="0" smtClean="0">
                <a:ea typeface="ＭＳ Ｐゴシック" pitchFamily="34" charset="-128"/>
              </a:rPr>
              <a:t> audience that this process is complicated, with lots of information, won’t be able to answer all questions…</a:t>
            </a:r>
          </a:p>
          <a:p>
            <a:endParaRPr lang="en-US" altLang="en-US" sz="1200" baseline="0" dirty="0" smtClean="0">
              <a:ea typeface="ＭＳ Ｐゴシック" pitchFamily="34" charset="-128"/>
            </a:endParaRPr>
          </a:p>
          <a:p>
            <a:r>
              <a:rPr lang="en-US" altLang="en-US" sz="1200" baseline="0" dirty="0" smtClean="0">
                <a:ea typeface="ＭＳ Ｐゴシック" pitchFamily="34" charset="-128"/>
              </a:rPr>
              <a:t>So they should call us with questions!! </a:t>
            </a:r>
          </a:p>
          <a:p>
            <a:endParaRPr lang="en-US" altLang="en-US" sz="1200" baseline="0" dirty="0" smtClean="0">
              <a:ea typeface="ＭＳ Ｐゴシック" pitchFamily="34" charset="-128"/>
            </a:endParaRPr>
          </a:p>
          <a:p>
            <a:r>
              <a:rPr lang="en-US" altLang="en-US" sz="1200" baseline="0" dirty="0" smtClean="0">
                <a:ea typeface="ＭＳ Ｐゴシック" pitchFamily="34" charset="-128"/>
              </a:rPr>
              <a:t>Use our guides!</a:t>
            </a:r>
          </a:p>
          <a:p>
            <a:endParaRPr lang="en-US" altLang="en-US" sz="1200" baseline="0" dirty="0" smtClean="0">
              <a:ea typeface="ＭＳ Ｐゴシック" pitchFamily="34" charset="-128"/>
            </a:endParaRPr>
          </a:p>
          <a:p>
            <a:r>
              <a:rPr lang="en-US" altLang="en-US" sz="1200" baseline="0" dirty="0" smtClean="0">
                <a:ea typeface="ＭＳ Ｐゴシック" pitchFamily="34" charset="-128"/>
              </a:rPr>
              <a:t>Go to more workshops!</a:t>
            </a:r>
          </a:p>
          <a:p>
            <a:endParaRPr lang="en-US" altLang="en-US" sz="1200" baseline="0" dirty="0" smtClean="0">
              <a:ea typeface="ＭＳ Ｐゴシック" pitchFamily="34"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6C131EE-D98D-4FD1-BDDB-2C1F4CD755BE}" type="slidenum">
              <a:rPr lang="en-US" altLang="en-US">
                <a:solidFill>
                  <a:prstClr val="black"/>
                </a:solidFill>
              </a:rPr>
              <a:pPr algn="r" eaLnBrk="1" hangingPunct="1">
                <a:spcBef>
                  <a:spcPct val="0"/>
                </a:spcBef>
              </a:pPr>
              <a:t>31</a:t>
            </a:fld>
            <a:endParaRPr lang="en-US" altLang="en-US">
              <a:solidFill>
                <a:prstClr val="black"/>
              </a:solidFill>
            </a:endParaRPr>
          </a:p>
        </p:txBody>
      </p:sp>
    </p:spTree>
    <p:extLst>
      <p:ext uri="{BB962C8B-B14F-4D97-AF65-F5344CB8AC3E}">
        <p14:creationId xmlns:p14="http://schemas.microsoft.com/office/powerpoint/2010/main" val="3484117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also section for levels of social and physical</a:t>
            </a:r>
            <a:r>
              <a:rPr lang="en-US" baseline="0" dirty="0" smtClean="0"/>
              <a:t> development</a:t>
            </a:r>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32</a:t>
            </a:fld>
            <a:endParaRPr lang="en-US"/>
          </a:p>
        </p:txBody>
      </p:sp>
    </p:spTree>
    <p:extLst>
      <p:ext uri="{BB962C8B-B14F-4D97-AF65-F5344CB8AC3E}">
        <p14:creationId xmlns:p14="http://schemas.microsoft.com/office/powerpoint/2010/main" val="138227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100" dirty="0" smtClean="0"/>
              <a:t>There are two federal laws that provide rights to children with disabilities in school: </a:t>
            </a:r>
            <a:r>
              <a:rPr lang="en-US" sz="1100" b="1" dirty="0" smtClean="0"/>
              <a:t>s. 504 of the Rehabilitation Act </a:t>
            </a:r>
            <a:r>
              <a:rPr lang="en-US" sz="1100" dirty="0" smtClean="0"/>
              <a:t>and the </a:t>
            </a:r>
            <a:r>
              <a:rPr lang="en-US" sz="1100" b="1" dirty="0" smtClean="0"/>
              <a:t>Individuals with Disabilities Education Act (IDEA)</a:t>
            </a:r>
            <a:r>
              <a:rPr lang="en-US" sz="1100" b="0" dirty="0" smtClean="0"/>
              <a:t>.</a:t>
            </a:r>
            <a:r>
              <a:rPr lang="en-US" sz="1100" b="0" baseline="0" dirty="0" smtClean="0"/>
              <a:t>  </a:t>
            </a:r>
            <a:r>
              <a:rPr lang="en-US" sz="1100" dirty="0" smtClean="0"/>
              <a:t>Today, in the interest of time, I am going to focus on the IDEA, but you should be aware that section 504 also provides accommodations for students and parents with disabilities.</a:t>
            </a:r>
          </a:p>
          <a:p>
            <a:pPr eaLnBrk="1" hangingPunct="1">
              <a:lnSpc>
                <a:spcPct val="80000"/>
              </a:lnSpc>
            </a:pPr>
            <a:endParaRPr lang="en-US" sz="1000" dirty="0"/>
          </a:p>
        </p:txBody>
      </p:sp>
      <p:sp>
        <p:nvSpPr>
          <p:cNvPr id="58372" name="Slide Number Placeholder 3"/>
          <p:cNvSpPr>
            <a:spLocks noGrp="1"/>
          </p:cNvSpPr>
          <p:nvPr>
            <p:ph type="sldNum" sz="quarter" idx="5"/>
          </p:nvPr>
        </p:nvSpPr>
        <p:spPr>
          <a:noFill/>
        </p:spPr>
        <p:txBody>
          <a:bodyPr/>
          <a:lstStyle/>
          <a:p>
            <a:fld id="{FEAB7A6B-E303-4990-8AA5-949535A0A367}" type="slidenum">
              <a:rPr lang="en-US" smtClean="0"/>
              <a:pPr/>
              <a:t>4</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84357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 depending on expertise of audience – includes</a:t>
            </a:r>
            <a:r>
              <a:rPr lang="en-US" baseline="0" dirty="0" smtClean="0"/>
              <a:t> hyperlinks, could add citations</a:t>
            </a:r>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5</a:t>
            </a:fld>
            <a:endParaRPr lang="en-US"/>
          </a:p>
        </p:txBody>
      </p:sp>
    </p:spTree>
    <p:extLst>
      <p:ext uri="{BB962C8B-B14F-4D97-AF65-F5344CB8AC3E}">
        <p14:creationId xmlns:p14="http://schemas.microsoft.com/office/powerpoint/2010/main" val="187847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100" dirty="0" smtClean="0">
                <a:cs typeface="Arial" panose="020B0604020202020204" pitchFamily="34" charset="0"/>
              </a:rPr>
              <a:t>“</a:t>
            </a:r>
            <a:r>
              <a:rPr lang="en-US" sz="1100" dirty="0">
                <a:cs typeface="Arial" panose="020B0604020202020204" pitchFamily="34" charset="0"/>
              </a:rPr>
              <a:t>No otherwise qualified individual with a disability . . . shall be excluded from participation in, be denied the benefits of, or be subjected to discrimination under any program or activity receiving federal financial assistance</a:t>
            </a:r>
            <a:r>
              <a:rPr lang="en-US" sz="1100" dirty="0" smtClean="0">
                <a:cs typeface="Arial" panose="020B0604020202020204" pitchFamily="34" charset="0"/>
              </a:rPr>
              <a:t>.” </a:t>
            </a:r>
            <a:r>
              <a:rPr lang="en-US" sz="1100" dirty="0">
                <a:cs typeface="Arial" panose="020B0604020202020204" pitchFamily="34" charset="0"/>
              </a:rPr>
              <a:t>29 U.S.C. § </a:t>
            </a:r>
            <a:r>
              <a:rPr lang="en-US" sz="1100" dirty="0" smtClean="0">
                <a:cs typeface="Arial" panose="020B0604020202020204" pitchFamily="34" charset="0"/>
              </a:rPr>
              <a:t>794</a:t>
            </a:r>
          </a:p>
          <a:p>
            <a:pPr marL="171450" indent="-171450" defTabSz="923818">
              <a:buFont typeface="Arial" panose="020B0604020202020204" pitchFamily="34" charset="0"/>
              <a:buChar char="•"/>
              <a:defRPr/>
            </a:pPr>
            <a:r>
              <a:rPr lang="en-US" sz="1100" dirty="0" smtClean="0">
                <a:cs typeface="Arial" panose="020B0604020202020204" pitchFamily="34" charset="0"/>
              </a:rPr>
              <a:t>Disability is a ‘physical</a:t>
            </a:r>
            <a:r>
              <a:rPr lang="en-US" sz="1100" baseline="0" dirty="0" smtClean="0">
                <a:cs typeface="Arial" panose="020B0604020202020204" pitchFamily="34" charset="0"/>
              </a:rPr>
              <a:t> or mental impairment that substantially limits one or more major life activities’</a:t>
            </a:r>
          </a:p>
          <a:p>
            <a:pPr marL="171450" indent="-171450" defTabSz="923818">
              <a:buFont typeface="Arial" panose="020B0604020202020204" pitchFamily="34" charset="0"/>
              <a:buChar char="•"/>
              <a:defRPr/>
            </a:pPr>
            <a:r>
              <a:rPr lang="en-US" sz="1100" baseline="0" dirty="0" smtClean="0">
                <a:cs typeface="Arial" panose="020B0604020202020204" pitchFamily="34" charset="0"/>
              </a:rPr>
              <a:t>Includes people with a record of having such an impairment and people perceived to have an impairment</a:t>
            </a:r>
            <a:endParaRPr lang="en-US" sz="1100" dirty="0">
              <a:cs typeface="Arial" panose="020B0604020202020204" pitchFamily="34" charset="0"/>
            </a:endParaRPr>
          </a:p>
          <a:p>
            <a:endParaRPr lang="en-US" sz="1100" dirty="0">
              <a:cs typeface="Arial" panose="020B0604020202020204" pitchFamily="34" charset="0"/>
            </a:endParaRPr>
          </a:p>
          <a:p>
            <a:r>
              <a:rPr lang="en-US" sz="1100" dirty="0">
                <a:cs typeface="Arial" panose="020B0604020202020204" pitchFamily="34" charset="0"/>
              </a:rPr>
              <a:t>Section 504 also requires schools to make reasonable accommodations for student’s whose </a:t>
            </a:r>
            <a:r>
              <a:rPr lang="en-US" sz="1100" b="1" dirty="0">
                <a:cs typeface="Arial" panose="020B0604020202020204" pitchFamily="34" charset="0"/>
              </a:rPr>
              <a:t>parents</a:t>
            </a:r>
            <a:r>
              <a:rPr lang="en-US" sz="1100" dirty="0">
                <a:cs typeface="Arial" panose="020B0604020202020204" pitchFamily="34" charset="0"/>
              </a:rPr>
              <a:t> have disabilities</a:t>
            </a:r>
          </a:p>
          <a:p>
            <a:endParaRPr lang="en-US" sz="1100" dirty="0">
              <a:cs typeface="Arial" panose="020B0604020202020204" pitchFamily="34" charset="0"/>
            </a:endParaRPr>
          </a:p>
          <a:p>
            <a:r>
              <a:rPr lang="en-US" sz="1100" baseline="0" dirty="0" smtClean="0">
                <a:cs typeface="Arial" panose="020B0604020202020204" pitchFamily="34" charset="0"/>
              </a:rPr>
              <a:t>Classroom: </a:t>
            </a:r>
            <a:r>
              <a:rPr lang="en-US" sz="1100" dirty="0" smtClean="0"/>
              <a:t>preferential seating, large print</a:t>
            </a:r>
          </a:p>
          <a:p>
            <a:r>
              <a:rPr lang="en-US" sz="1100" baseline="0" dirty="0" smtClean="0">
                <a:cs typeface="Arial" panose="020B0604020202020204" pitchFamily="34" charset="0"/>
              </a:rPr>
              <a:t>Testing: </a:t>
            </a:r>
            <a:r>
              <a:rPr lang="en-US" sz="1100" dirty="0" smtClean="0"/>
              <a:t>extended time, breaks, questions read aloud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cs typeface="Arial" panose="020B0604020202020204" pitchFamily="34" charset="0"/>
              </a:rPr>
              <a:t>Nursing:</a:t>
            </a:r>
            <a:r>
              <a:rPr lang="en-US" sz="1100" baseline="0" dirty="0" smtClean="0">
                <a:cs typeface="Arial" panose="020B0604020202020204" pitchFamily="34" charset="0"/>
              </a:rPr>
              <a:t> </a:t>
            </a:r>
            <a:r>
              <a:rPr lang="en-US" sz="1100" dirty="0" smtClean="0"/>
              <a:t>medication, insulin screening, asthma plan</a:t>
            </a:r>
          </a:p>
          <a:p>
            <a:r>
              <a:rPr lang="en-US" sz="1100" baseline="0" dirty="0" smtClean="0">
                <a:cs typeface="Arial" panose="020B0604020202020204" pitchFamily="34" charset="0"/>
              </a:rPr>
              <a:t>Physical mods: </a:t>
            </a:r>
            <a:r>
              <a:rPr lang="en-US" sz="1100" dirty="0" smtClean="0"/>
              <a:t>ramp, elevator, accessible</a:t>
            </a:r>
            <a:r>
              <a:rPr lang="en-US" sz="1100" baseline="0" dirty="0" smtClean="0"/>
              <a:t> </a:t>
            </a:r>
            <a:r>
              <a:rPr lang="en-US" sz="1100" dirty="0" smtClean="0"/>
              <a:t>bathroom</a:t>
            </a:r>
            <a:endParaRPr lang="en-US" sz="1100" baseline="0"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2F82FE61-61C4-4B27-8C28-3975AB12C75E}" type="slidenum">
              <a:rPr lang="en-US" smtClean="0"/>
              <a:pPr/>
              <a:t>6</a:t>
            </a:fld>
            <a:endParaRPr lang="en-US"/>
          </a:p>
        </p:txBody>
      </p:sp>
    </p:spTree>
    <p:extLst>
      <p:ext uri="{BB962C8B-B14F-4D97-AF65-F5344CB8AC3E}">
        <p14:creationId xmlns:p14="http://schemas.microsoft.com/office/powerpoint/2010/main" val="388756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slide – all of the text is animated.  Click</a:t>
            </a:r>
            <a:r>
              <a:rPr lang="en-US" baseline="0" dirty="0" smtClean="0"/>
              <a:t> or use the forward arrow to make the text appear.  After “Education” in the purple box appears, click on the “Individuals with Disabilities Education Act” title for “FAPE” to appear below the purple box.  Then, continue to click or use the forward arrow to make “In the,” “least,” etc. to appear.  After “environment” in the teal box appears, click on the AFC logo (pencil) for “LRE” to appear below the teal box.</a:t>
            </a:r>
            <a:endParaRPr lang="en-US" dirty="0"/>
          </a:p>
        </p:txBody>
      </p:sp>
      <p:sp>
        <p:nvSpPr>
          <p:cNvPr id="4" name="Slide Number Placeholder 3"/>
          <p:cNvSpPr>
            <a:spLocks noGrp="1"/>
          </p:cNvSpPr>
          <p:nvPr>
            <p:ph type="sldNum" sz="quarter" idx="10"/>
          </p:nvPr>
        </p:nvSpPr>
        <p:spPr/>
        <p:txBody>
          <a:bodyPr/>
          <a:lstStyle/>
          <a:p>
            <a:fld id="{DB64E858-BF97-49DC-913E-ED47112C6477}" type="slidenum">
              <a:rPr lang="en-US" smtClean="0"/>
              <a:pPr/>
              <a:t>7</a:t>
            </a:fld>
            <a:endParaRPr lang="en-US"/>
          </a:p>
        </p:txBody>
      </p:sp>
    </p:spTree>
    <p:extLst>
      <p:ext uri="{BB962C8B-B14F-4D97-AF65-F5344CB8AC3E}">
        <p14:creationId xmlns:p14="http://schemas.microsoft.com/office/powerpoint/2010/main" val="330451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z="1100" dirty="0" smtClean="0"/>
              <a:t>Only 13 </a:t>
            </a:r>
            <a:r>
              <a:rPr lang="en-US" sz="1100" dirty="0"/>
              <a:t>possible </a:t>
            </a:r>
            <a:r>
              <a:rPr lang="en-US" sz="1100" dirty="0" smtClean="0"/>
              <a:t>classifications</a:t>
            </a:r>
          </a:p>
          <a:p>
            <a:endParaRPr lang="en-US" sz="1100" dirty="0" smtClean="0"/>
          </a:p>
          <a:p>
            <a:r>
              <a:rPr lang="en-US" sz="1100" dirty="0" smtClean="0"/>
              <a:t>Disability must “adversely affect a child’s educational performance”</a:t>
            </a:r>
            <a:endParaRPr lang="en-US" sz="1100" dirty="0"/>
          </a:p>
        </p:txBody>
      </p:sp>
      <p:sp>
        <p:nvSpPr>
          <p:cNvPr id="55300" name="Slide Number Placeholder 3"/>
          <p:cNvSpPr>
            <a:spLocks noGrp="1"/>
          </p:cNvSpPr>
          <p:nvPr>
            <p:ph type="sldNum" sz="quarter" idx="5"/>
          </p:nvPr>
        </p:nvSpPr>
        <p:spPr>
          <a:noFill/>
        </p:spPr>
        <p:txBody>
          <a:bodyPr/>
          <a:lstStyle/>
          <a:p>
            <a:fld id="{08AE0ECA-B23C-4495-AE51-0780EE38D1A5}" type="slidenum">
              <a:rPr lang="en-US" smtClean="0"/>
              <a:pPr/>
              <a:t>8</a:t>
            </a:fld>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49570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eaLnBrk="0" fontAlgn="base" hangingPunct="0">
              <a:spcBef>
                <a:spcPct val="30000"/>
              </a:spcBef>
              <a:spcAft>
                <a:spcPct val="0"/>
              </a:spcAft>
              <a:defRPr/>
            </a:pPr>
            <a:r>
              <a:rPr lang="en-US" baseline="0" dirty="0" smtClean="0"/>
              <a:t>The definition of “appropriate” comes </a:t>
            </a:r>
            <a:r>
              <a:rPr lang="en-US" dirty="0">
                <a:solidFill>
                  <a:schemeClr val="tx2"/>
                </a:solidFill>
              </a:rPr>
              <a:t>from a Supreme Court case, </a:t>
            </a:r>
            <a:r>
              <a:rPr lang="en-US" i="1" dirty="0">
                <a:cs typeface="Times New Roman" pitchFamily="18" charset="0"/>
              </a:rPr>
              <a:t>Board of Education of the </a:t>
            </a:r>
            <a:r>
              <a:rPr lang="en-US" i="1" dirty="0" err="1">
                <a:cs typeface="Times New Roman" pitchFamily="18" charset="0"/>
              </a:rPr>
              <a:t>Hendrick</a:t>
            </a:r>
            <a:r>
              <a:rPr lang="en-US" i="1" dirty="0">
                <a:cs typeface="Times New Roman" pitchFamily="18" charset="0"/>
              </a:rPr>
              <a:t> Hudson Central School District, Westchester County v. Rowley</a:t>
            </a:r>
            <a:r>
              <a:rPr lang="en-US" dirty="0">
                <a:cs typeface="Times New Roman" pitchFamily="18" charset="0"/>
              </a:rPr>
              <a:t>, 458 U.S. 176 (1982</a:t>
            </a:r>
            <a:r>
              <a:rPr lang="en-US" dirty="0" smtClean="0">
                <a:cs typeface="Times New Roman" pitchFamily="18" charset="0"/>
              </a:rPr>
              <a:t>).</a:t>
            </a:r>
          </a:p>
          <a:p>
            <a:pPr defTabSz="914303" eaLnBrk="0" fontAlgn="base" hangingPunct="0">
              <a:spcBef>
                <a:spcPct val="30000"/>
              </a:spcBef>
              <a:spcAft>
                <a:spcPct val="0"/>
              </a:spcAft>
              <a:defRPr/>
            </a:pPr>
            <a:endParaRPr lang="en-US" dirty="0" smtClean="0">
              <a:cs typeface="Times New Roman" pitchFamily="18" charset="0"/>
            </a:endParaRPr>
          </a:p>
        </p:txBody>
      </p:sp>
      <p:sp>
        <p:nvSpPr>
          <p:cNvPr id="4" name="Slide Number Placeholder 3"/>
          <p:cNvSpPr>
            <a:spLocks noGrp="1"/>
          </p:cNvSpPr>
          <p:nvPr>
            <p:ph type="sldNum" sz="quarter" idx="10"/>
          </p:nvPr>
        </p:nvSpPr>
        <p:spPr/>
        <p:txBody>
          <a:bodyPr/>
          <a:lstStyle/>
          <a:p>
            <a:pPr>
              <a:defRPr/>
            </a:pPr>
            <a:fld id="{C1909EA0-55A7-43DC-A9FA-4647F08306A2}" type="slidenum">
              <a:rPr lang="en-US" smtClean="0"/>
              <a:pPr>
                <a:defRPr/>
              </a:pPr>
              <a:t>9</a:t>
            </a:fld>
            <a:endParaRPr lang="en-US"/>
          </a:p>
        </p:txBody>
      </p:sp>
    </p:spTree>
    <p:extLst>
      <p:ext uri="{BB962C8B-B14F-4D97-AF65-F5344CB8AC3E}">
        <p14:creationId xmlns:p14="http://schemas.microsoft.com/office/powerpoint/2010/main" val="382242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Students attend special education classes or schools only when their disability requires it</a:t>
            </a:r>
          </a:p>
          <a:p>
            <a:endParaRPr lang="en-US" dirty="0" smtClean="0"/>
          </a:p>
        </p:txBody>
      </p:sp>
      <p:sp>
        <p:nvSpPr>
          <p:cNvPr id="68612" name="Slide Number Placeholder 3"/>
          <p:cNvSpPr>
            <a:spLocks noGrp="1"/>
          </p:cNvSpPr>
          <p:nvPr>
            <p:ph type="sldNum" sz="quarter" idx="5"/>
          </p:nvPr>
        </p:nvSpPr>
        <p:spPr>
          <a:noFill/>
        </p:spPr>
        <p:txBody>
          <a:bodyPr/>
          <a:lstStyle/>
          <a:p>
            <a:fld id="{C4CC4CB7-EACE-4620-8654-F094F5C74C7B}" type="slidenum">
              <a:rPr lang="en-US" smtClean="0"/>
              <a:pPr/>
              <a:t>10</a:t>
            </a:fld>
            <a:endParaRPr lang="en-US" smtClean="0"/>
          </a:p>
        </p:txBody>
      </p:sp>
    </p:spTree>
    <p:extLst>
      <p:ext uri="{BB962C8B-B14F-4D97-AF65-F5344CB8AC3E}">
        <p14:creationId xmlns:p14="http://schemas.microsoft.com/office/powerpoint/2010/main" val="151030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C447B28-BE71-4F6A-9AA8-B95E88710004}" type="datetimeFigureOut">
              <a:rPr lang="en-US" smtClean="0"/>
              <a:pPr/>
              <a:t>6/16/2017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315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882121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47B28-BE71-4F6A-9AA8-B95E88710004}"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7822247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6915912" y="3009903"/>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47B28-BE71-4F6A-9AA8-B95E88710004}"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3"/>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55960144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3854919-DEB0-401A-98C8-D7B09A05C600}" type="datetimeFigureOut">
              <a:rPr lang="en-US" smtClean="0"/>
              <a:pPr/>
              <a:t>6/16/2017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3450702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854919-DEB0-401A-98C8-D7B09A05C600}"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27579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3854919-DEB0-401A-98C8-D7B09A05C600}" type="datetimeFigureOut">
              <a:rPr lang="en-US" smtClean="0"/>
              <a:pPr/>
              <a:t>6/16/2017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428186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3854919-DEB0-401A-98C8-D7B09A05C600}" type="datetimeFigureOut">
              <a:rPr lang="en-US" smtClean="0"/>
              <a:pPr/>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2908205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3854919-DEB0-401A-98C8-D7B09A05C600}" type="datetimeFigureOut">
              <a:rPr lang="en-US" smtClean="0"/>
              <a:pPr/>
              <a:t>6/16/2017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3776371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54919-DEB0-401A-98C8-D7B09A05C600}" type="datetimeFigureOut">
              <a:rPr lang="en-US" smtClean="0"/>
              <a:pPr/>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97352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23854919-DEB0-401A-98C8-D7B09A05C600}" type="datetimeFigureOut">
              <a:rPr lang="en-US" smtClean="0"/>
              <a:pPr/>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86A8EE6-46FF-4027-A51E-962AB609C2D5}" type="slidenum">
              <a:rPr lang="en-US" smtClean="0"/>
              <a:pPr/>
              <a:t>‹#›</a:t>
            </a:fld>
            <a:endParaRPr lang="en-US"/>
          </a:p>
        </p:txBody>
      </p:sp>
    </p:spTree>
    <p:extLst>
      <p:ext uri="{BB962C8B-B14F-4D97-AF65-F5344CB8AC3E}">
        <p14:creationId xmlns:p14="http://schemas.microsoft.com/office/powerpoint/2010/main" val="805336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23854919-DEB0-401A-98C8-D7B09A05C600}" type="datetimeFigureOut">
              <a:rPr lang="en-US" smtClean="0"/>
              <a:pPr/>
              <a:t>6/16/2017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8877376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447B28-BE71-4F6A-9AA8-B95E88710004}"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4"/>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4418965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23854919-DEB0-401A-98C8-D7B09A05C600}" type="datetimeFigureOut">
              <a:rPr lang="en-US" smtClean="0"/>
              <a:pPr/>
              <a:t>6/16/2017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309716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54919-DEB0-401A-98C8-D7B09A05C600}"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37013620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54919-DEB0-401A-98C8-D7B09A05C600}" type="datetimeFigureOut">
              <a:rPr lang="en-US" smtClean="0"/>
              <a:pPr/>
              <a:t>6/16/2017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0521918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C447B28-BE71-4F6A-9AA8-B95E88710004}" type="datetimeFigureOut">
              <a:rPr lang="en-US" smtClean="0"/>
              <a:pPr/>
              <a:t>6/16/2017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315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435867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C447B28-BE71-4F6A-9AA8-B95E88710004}" type="datetimeFigureOut">
              <a:rPr lang="en-US" smtClean="0"/>
              <a:pPr/>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1875"/>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1875"/>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329757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C447B28-BE71-4F6A-9AA8-B95E88710004}" type="datetimeFigureOut">
              <a:rPr lang="en-US" smtClean="0"/>
              <a:pPr/>
              <a:t>6/16/2017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5945947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447B28-BE71-4F6A-9AA8-B95E88710004}" type="datetimeFigureOut">
              <a:rPr lang="en-US" smtClean="0"/>
              <a:pPr/>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45869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 name="Date Placeholder 1"/>
          <p:cNvSpPr>
            <a:spLocks noGrp="1"/>
          </p:cNvSpPr>
          <p:nvPr>
            <p:ph type="dt" sz="half" idx="10"/>
          </p:nvPr>
        </p:nvSpPr>
        <p:spPr/>
        <p:txBody>
          <a:bodyPr/>
          <a:lstStyle/>
          <a:p>
            <a:fld id="{2C447B28-BE71-4F6A-9AA8-B95E88710004}" type="datetimeFigureOut">
              <a:rPr lang="en-US" smtClean="0"/>
              <a:pPr/>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extLst>
      <p:ext uri="{BB962C8B-B14F-4D97-AF65-F5344CB8AC3E}">
        <p14:creationId xmlns:p14="http://schemas.microsoft.com/office/powerpoint/2010/main" val="255768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165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Date Placeholder 4"/>
          <p:cNvSpPr>
            <a:spLocks noGrp="1"/>
          </p:cNvSpPr>
          <p:nvPr>
            <p:ph type="dt" sz="half" idx="10"/>
          </p:nvPr>
        </p:nvSpPr>
        <p:spPr/>
        <p:txBody>
          <a:bodyPr/>
          <a:lstStyle/>
          <a:p>
            <a:fld id="{2C447B28-BE71-4F6A-9AA8-B95E88710004}" type="datetimeFigureOut">
              <a:rPr lang="en-US" smtClean="0"/>
              <a:pPr/>
              <a:t>6/16/2017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9107212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18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2C447B28-BE71-4F6A-9AA8-B95E88710004}" type="datetimeFigureOut">
              <a:rPr lang="en-US" smtClean="0"/>
              <a:pPr/>
              <a:t>6/16/2017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20289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2C447B28-BE71-4F6A-9AA8-B95E88710004}" type="datetimeFigureOut">
              <a:rPr lang="en-US" smtClean="0"/>
              <a:pPr/>
              <a:t>6/16/2017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636837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3854919-DEB0-401A-98C8-D7B09A05C600}" type="datetimeFigureOut">
              <a:rPr lang="en-US" smtClean="0"/>
              <a:pPr/>
              <a:t>6/16/2017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1374716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Ouafp0c_MAhWHrD4KHV2rA7AQjRwIBw&amp;url=http://itembrowser.com/item.php?id%3D53&amp;bvm=bv.121421273,d.cWw&amp;psig=AFQjCNGo0F_AIulxjnpeBBapx5xaNd2umQ&amp;ust=1462974171527066" TargetMode="External"/><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jpe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23.png"/><Relationship Id="rId7" Type="http://schemas.openxmlformats.org/officeDocument/2006/relationships/diagramLayout" Target="../diagrams/layout9.xml"/><Relationship Id="rId12"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Data" Target="../diagrams/data9.xml"/><Relationship Id="rId11" Type="http://schemas.openxmlformats.org/officeDocument/2006/relationships/image" Target="../media/image5.jpeg"/><Relationship Id="rId5" Type="http://schemas.openxmlformats.org/officeDocument/2006/relationships/image" Target="../media/image25.png"/><Relationship Id="rId10" Type="http://schemas.microsoft.com/office/2007/relationships/diagramDrawing" Target="../diagrams/drawing9.xml"/><Relationship Id="rId4" Type="http://schemas.openxmlformats.org/officeDocument/2006/relationships/image" Target="../media/image24.png"/><Relationship Id="rId9" Type="http://schemas.openxmlformats.org/officeDocument/2006/relationships/diagramColors" Target="../diagrams/colors9.xml"/></Relationships>
</file>

<file path=ppt/slides/_rels/slide3.xml.rels><?xml version="1.0" encoding="UTF-8" standalone="yes"?>
<Relationships xmlns="http://schemas.openxmlformats.org/package/2006/relationships"><Relationship Id="rId3" Type="http://schemas.openxmlformats.org/officeDocument/2006/relationships/hyperlink" Target="http://www.advocatesforchildre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hyperlink" Target="mailto:info@advocatesforchildren.org"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4.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4.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4.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24.xml"/></Relationships>
</file>

<file path=ppt/slides/_rels/slide3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24.xml"/></Relationships>
</file>

<file path=ppt/slides/_rels/slide3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9.jpg"/><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0.tmp"/><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tmp"/><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chools.nyc.gov/NR/rdonlyres/B658DB42-561D-4A93-9707-1645FD3AE961/0/SOPM.pdf" TargetMode="External"/><Relationship Id="rId5" Type="http://schemas.openxmlformats.org/officeDocument/2006/relationships/hyperlink" Target="http://schools.nyc.gov/RulesPolicies/ChancellorsRegulations/VolumeA" TargetMode="External"/><Relationship Id="rId4" Type="http://schemas.openxmlformats.org/officeDocument/2006/relationships/hyperlink" Target="http://www.p12.nysed.gov/specialed/lawsregs/part200.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2000" dirty="0"/>
              <a:t>Presented by: </a:t>
            </a:r>
            <a:endParaRPr lang="en-US" sz="2000" dirty="0" smtClean="0"/>
          </a:p>
          <a:p>
            <a:r>
              <a:rPr lang="en-US" sz="2000" dirty="0" smtClean="0"/>
              <a:t>Lilliana </a:t>
            </a:r>
            <a:r>
              <a:rPr lang="en-US" sz="2000" dirty="0" err="1" smtClean="0"/>
              <a:t>Díaz-Pedrosa</a:t>
            </a:r>
            <a:endParaRPr lang="en-US" sz="2000" dirty="0"/>
          </a:p>
          <a:p>
            <a:endParaRPr lang="en-US" sz="2000" dirty="0"/>
          </a:p>
        </p:txBody>
      </p:sp>
      <p:sp>
        <p:nvSpPr>
          <p:cNvPr id="3" name="Title 2"/>
          <p:cNvSpPr>
            <a:spLocks noGrp="1"/>
          </p:cNvSpPr>
          <p:nvPr>
            <p:ph type="title"/>
          </p:nvPr>
        </p:nvSpPr>
        <p:spPr/>
        <p:txBody>
          <a:bodyPr>
            <a:normAutofit/>
          </a:bodyPr>
          <a:lstStyle/>
          <a:p>
            <a:r>
              <a:rPr lang="en-US" sz="4000" b="1" dirty="0" smtClean="0"/>
              <a:t>Intro to Special Education</a:t>
            </a:r>
            <a:endParaRPr lang="en-US" sz="4000" b="1" dirty="0"/>
          </a:p>
        </p:txBody>
      </p:sp>
      <p:pic>
        <p:nvPicPr>
          <p:cNvPr id="5" name="Picture 4" descr="Logo with tag line.JPG"/>
          <p:cNvPicPr>
            <a:picLocks noChangeAspect="1"/>
          </p:cNvPicPr>
          <p:nvPr/>
        </p:nvPicPr>
        <p:blipFill>
          <a:blip r:embed="rId2" cstate="print"/>
          <a:stretch>
            <a:fillRect/>
          </a:stretch>
        </p:blipFill>
        <p:spPr>
          <a:xfrm>
            <a:off x="180974" y="5099562"/>
            <a:ext cx="6086475" cy="1269626"/>
          </a:xfrm>
          <a:prstGeom prst="rect">
            <a:avLst/>
          </a:prstGeom>
        </p:spPr>
      </p:pic>
    </p:spTree>
    <p:extLst>
      <p:ext uri="{BB962C8B-B14F-4D97-AF65-F5344CB8AC3E}">
        <p14:creationId xmlns:p14="http://schemas.microsoft.com/office/powerpoint/2010/main" val="1589298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300" b="1" dirty="0">
                <a:solidFill>
                  <a:schemeClr val="accent5"/>
                </a:solidFill>
              </a:rPr>
              <a:t>Least Restrictive Environment (LRE</a:t>
            </a:r>
            <a:r>
              <a:rPr lang="en-US" sz="3300" b="1" dirty="0" smtClean="0">
                <a:solidFill>
                  <a:schemeClr val="accent5"/>
                </a:solidFill>
              </a:rPr>
              <a:t>)</a:t>
            </a:r>
            <a:endParaRPr lang="en-US" sz="3300" b="1" dirty="0" smtClean="0">
              <a:solidFill>
                <a:schemeClr val="accent5"/>
              </a:solidFill>
              <a:effectLst>
                <a:outerShdw blurRad="38100" dist="38100" dir="2700000" algn="tl">
                  <a:srgbClr val="000000"/>
                </a:outerShdw>
              </a:effectLst>
            </a:endParaRPr>
          </a:p>
        </p:txBody>
      </p:sp>
      <p:sp>
        <p:nvSpPr>
          <p:cNvPr id="13315" name="Text Placeholder 2"/>
          <p:cNvSpPr>
            <a:spLocks noGrp="1"/>
          </p:cNvSpPr>
          <p:nvPr>
            <p:ph sz="half" idx="1"/>
          </p:nvPr>
        </p:nvSpPr>
        <p:spPr>
          <a:xfrm>
            <a:off x="301752" y="1666775"/>
            <a:ext cx="4038600" cy="4681728"/>
          </a:xfrm>
        </p:spPr>
        <p:txBody>
          <a:bodyPr anchor="ctr">
            <a:noAutofit/>
          </a:bodyPr>
          <a:lstStyle/>
          <a:p>
            <a:pPr>
              <a:lnSpc>
                <a:spcPct val="90000"/>
              </a:lnSpc>
              <a:spcBef>
                <a:spcPct val="0"/>
              </a:spcBef>
            </a:pPr>
            <a:r>
              <a:rPr lang="en-US" sz="2800" dirty="0" smtClean="0">
                <a:solidFill>
                  <a:schemeClr val="tx2"/>
                </a:solidFill>
              </a:rPr>
              <a:t>Goal is inclusion</a:t>
            </a:r>
          </a:p>
          <a:p>
            <a:pPr>
              <a:lnSpc>
                <a:spcPct val="90000"/>
              </a:lnSpc>
              <a:spcBef>
                <a:spcPct val="0"/>
              </a:spcBef>
            </a:pPr>
            <a:endParaRPr lang="en-US" sz="2800" dirty="0">
              <a:solidFill>
                <a:schemeClr val="tx2"/>
              </a:solidFill>
            </a:endParaRPr>
          </a:p>
          <a:p>
            <a:pPr>
              <a:lnSpc>
                <a:spcPct val="90000"/>
              </a:lnSpc>
              <a:spcBef>
                <a:spcPct val="0"/>
              </a:spcBef>
            </a:pPr>
            <a:r>
              <a:rPr lang="en-US" sz="2800" dirty="0" smtClean="0">
                <a:solidFill>
                  <a:schemeClr val="tx2"/>
                </a:solidFill>
              </a:rPr>
              <a:t>As much as possible, students with disabilities learn with students who do not have disabilities</a:t>
            </a:r>
          </a:p>
          <a:p>
            <a:pPr marL="285750" indent="-285750" eaLnBrk="1" hangingPunct="1">
              <a:lnSpc>
                <a:spcPct val="90000"/>
              </a:lnSpc>
              <a:spcBef>
                <a:spcPct val="0"/>
              </a:spcBef>
              <a:buFont typeface="Arial" panose="020B0604020202020204" pitchFamily="34" charset="0"/>
              <a:buChar char="•"/>
            </a:pPr>
            <a:endParaRPr lang="en-US" sz="2800" dirty="0" smtClean="0">
              <a:solidFill>
                <a:schemeClr val="tx2"/>
              </a:solidFill>
            </a:endParaRPr>
          </a:p>
        </p:txBody>
      </p:sp>
      <p:pic>
        <p:nvPicPr>
          <p:cNvPr id="13316" name="Picture 3" descr="Inclusion pic.jpg"/>
          <p:cNvPicPr>
            <a:picLocks noChangeAspect="1"/>
          </p:cNvPicPr>
          <p:nvPr/>
        </p:nvPicPr>
        <p:blipFill>
          <a:blip r:embed="rId3" cstate="print"/>
          <a:srcRect/>
          <a:stretch>
            <a:fillRect/>
          </a:stretch>
        </p:blipFill>
        <p:spPr bwMode="auto">
          <a:xfrm>
            <a:off x="4667450" y="1676400"/>
            <a:ext cx="4218308" cy="4419600"/>
          </a:xfrm>
          <a:prstGeom prst="rect">
            <a:avLst/>
          </a:prstGeom>
          <a:noFill/>
          <a:ln w="9525">
            <a:noFill/>
            <a:miter lim="800000"/>
            <a:headEnd/>
            <a:tailEnd/>
          </a:ln>
        </p:spPr>
      </p:pic>
      <p:pic>
        <p:nvPicPr>
          <p:cNvPr id="6" name="Picture 2" descr="afc_fn2_al_tl_cmyk"/>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596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b="1" dirty="0" smtClean="0">
                <a:solidFill>
                  <a:schemeClr val="accent5"/>
                </a:solidFill>
              </a:rPr>
              <a:t>Supports &amp; Services</a:t>
            </a:r>
            <a:endParaRPr lang="en-US" sz="3300" b="1" dirty="0">
              <a:solidFill>
                <a:schemeClr val="accent5"/>
              </a:solidFill>
            </a:endParaRPr>
          </a:p>
        </p:txBody>
      </p:sp>
      <p:sp>
        <p:nvSpPr>
          <p:cNvPr id="3" name="Content Placeholder 2"/>
          <p:cNvSpPr>
            <a:spLocks noGrp="1"/>
          </p:cNvSpPr>
          <p:nvPr>
            <p:ph sz="quarter" idx="1"/>
          </p:nvPr>
        </p:nvSpPr>
        <p:spPr>
          <a:xfrm>
            <a:off x="228600" y="1527048"/>
            <a:ext cx="8503920" cy="4572000"/>
          </a:xfrm>
        </p:spPr>
        <p:txBody>
          <a:bodyPr>
            <a:normAutofit/>
          </a:bodyPr>
          <a:lstStyle/>
          <a:p>
            <a:pPr>
              <a:buSzPct val="100000"/>
              <a:buFont typeface="Arial" panose="020B0604020202020204" pitchFamily="34" charset="0"/>
              <a:buChar char="•"/>
            </a:pPr>
            <a:r>
              <a:rPr lang="en-US" sz="2400" dirty="0">
                <a:solidFill>
                  <a:schemeClr val="tx2"/>
                </a:solidFill>
              </a:rPr>
              <a:t>Assistive </a:t>
            </a:r>
            <a:r>
              <a:rPr lang="en-US" sz="2400" dirty="0" smtClean="0">
                <a:solidFill>
                  <a:schemeClr val="tx2"/>
                </a:solidFill>
              </a:rPr>
              <a:t>Technology (AT)</a:t>
            </a:r>
            <a:endParaRPr lang="en-US" sz="2400" dirty="0">
              <a:solidFill>
                <a:schemeClr val="tx2"/>
              </a:solidFill>
            </a:endParaRPr>
          </a:p>
          <a:p>
            <a:pPr>
              <a:buSzPct val="100000"/>
              <a:buFont typeface="Arial" panose="020B0604020202020204" pitchFamily="34" charset="0"/>
              <a:buChar char="•"/>
            </a:pPr>
            <a:r>
              <a:rPr lang="en-US" sz="2400" dirty="0">
                <a:solidFill>
                  <a:schemeClr val="tx2"/>
                </a:solidFill>
              </a:rPr>
              <a:t>Paraprofessionals</a:t>
            </a:r>
          </a:p>
          <a:p>
            <a:pPr>
              <a:buSzPct val="100000"/>
              <a:buFont typeface="Arial" panose="020B0604020202020204" pitchFamily="34" charset="0"/>
              <a:buChar char="•"/>
            </a:pPr>
            <a:r>
              <a:rPr lang="en-US" sz="2400" dirty="0" smtClean="0">
                <a:solidFill>
                  <a:schemeClr val="tx2"/>
                </a:solidFill>
              </a:rPr>
              <a:t>Related Services  </a:t>
            </a:r>
          </a:p>
          <a:p>
            <a:pPr lvl="1">
              <a:buSzPct val="100000"/>
              <a:buFont typeface="Arial" panose="020B0604020202020204" pitchFamily="34" charset="0"/>
              <a:buChar char="•"/>
            </a:pPr>
            <a:r>
              <a:rPr lang="en-US" sz="2400" dirty="0" smtClean="0"/>
              <a:t>Counseling</a:t>
            </a:r>
          </a:p>
          <a:p>
            <a:pPr lvl="1">
              <a:buSzPct val="100000"/>
              <a:buFont typeface="Arial" panose="020B0604020202020204" pitchFamily="34" charset="0"/>
              <a:buChar char="•"/>
            </a:pPr>
            <a:r>
              <a:rPr lang="en-US" sz="2400" dirty="0" smtClean="0"/>
              <a:t>Nursing</a:t>
            </a:r>
          </a:p>
          <a:p>
            <a:pPr lvl="1">
              <a:buSzPct val="100000"/>
              <a:buFont typeface="Arial" panose="020B0604020202020204" pitchFamily="34" charset="0"/>
              <a:buChar char="•"/>
            </a:pPr>
            <a:r>
              <a:rPr lang="en-US" sz="2400" dirty="0" smtClean="0"/>
              <a:t>Occupational Therapy (OT)</a:t>
            </a:r>
          </a:p>
          <a:p>
            <a:pPr lvl="1">
              <a:buSzPct val="100000"/>
              <a:buFont typeface="Arial" panose="020B0604020202020204" pitchFamily="34" charset="0"/>
              <a:buChar char="•"/>
            </a:pPr>
            <a:r>
              <a:rPr lang="en-US" sz="2400" dirty="0" smtClean="0"/>
              <a:t>Physical Therapy (PT)</a:t>
            </a:r>
          </a:p>
          <a:p>
            <a:pPr lvl="1">
              <a:buSzPct val="100000"/>
              <a:buFont typeface="Arial" panose="020B0604020202020204" pitchFamily="34" charset="0"/>
              <a:buChar char="•"/>
            </a:pPr>
            <a:r>
              <a:rPr lang="en-US" sz="2400" dirty="0" smtClean="0"/>
              <a:t>Speech and Language Therapy and more…</a:t>
            </a:r>
          </a:p>
          <a:p>
            <a:pPr>
              <a:buSzPct val="100000"/>
              <a:buFont typeface="Arial" panose="020B0604020202020204" pitchFamily="34" charset="0"/>
              <a:buChar char="•"/>
            </a:pPr>
            <a:r>
              <a:rPr lang="en-US" sz="2400" dirty="0" smtClean="0">
                <a:solidFill>
                  <a:schemeClr val="tx2"/>
                </a:solidFill>
              </a:rPr>
              <a:t>Special </a:t>
            </a:r>
            <a:r>
              <a:rPr lang="en-US" sz="2400" dirty="0">
                <a:solidFill>
                  <a:schemeClr val="tx2"/>
                </a:solidFill>
              </a:rPr>
              <a:t>Education Teacher Support Services (SETSS</a:t>
            </a:r>
            <a:r>
              <a:rPr lang="en-US" sz="2400" dirty="0" smtClean="0">
                <a:solidFill>
                  <a:schemeClr val="tx2"/>
                </a:solidFill>
              </a:rPr>
              <a:t>)</a:t>
            </a:r>
          </a:p>
          <a:p>
            <a:pPr marL="0" indent="0">
              <a:buNone/>
            </a:pPr>
            <a:endParaRPr lang="en-US" sz="2400" dirty="0" smtClean="0">
              <a:solidFill>
                <a:schemeClr val="tx2"/>
              </a:solidFill>
            </a:endParaRPr>
          </a:p>
          <a:p>
            <a:endParaRPr lang="en-US" sz="2400" dirty="0" smtClean="0">
              <a:solidFill>
                <a:schemeClr val="tx2"/>
              </a:solidFill>
            </a:endParaRPr>
          </a:p>
        </p:txBody>
      </p:sp>
      <p:sp>
        <p:nvSpPr>
          <p:cNvPr id="4" name="TextBox 3"/>
          <p:cNvSpPr txBox="1"/>
          <p:nvPr/>
        </p:nvSpPr>
        <p:spPr>
          <a:xfrm>
            <a:off x="265176" y="5868215"/>
            <a:ext cx="8607552" cy="461665"/>
          </a:xfrm>
          <a:prstGeom prst="rect">
            <a:avLst/>
          </a:prstGeom>
          <a:noFill/>
        </p:spPr>
        <p:txBody>
          <a:bodyPr wrap="square" rtlCol="0">
            <a:spAutoFit/>
          </a:bodyPr>
          <a:lstStyle/>
          <a:p>
            <a:pPr algn="ctr"/>
            <a:r>
              <a:rPr lang="en-US" sz="2400" dirty="0" smtClean="0">
                <a:solidFill>
                  <a:schemeClr val="tx2"/>
                </a:solidFill>
              </a:rPr>
              <a:t>Students can get these in any school setting!</a:t>
            </a:r>
            <a:endParaRPr lang="en-US" sz="2400" dirty="0">
              <a:solidFill>
                <a:schemeClr val="tx2"/>
              </a:solidFill>
            </a:endParaRPr>
          </a:p>
        </p:txBody>
      </p:sp>
      <p:pic>
        <p:nvPicPr>
          <p:cNvPr id="6"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p:cNvPicPr>
            <a:picLocks noChangeAspect="1"/>
          </p:cNvPicPr>
          <p:nvPr/>
        </p:nvPicPr>
        <p:blipFill rotWithShape="1">
          <a:blip r:embed="rId4" cstate="print"/>
          <a:srcRect l="3224" t="1595" r="1184" b="9984"/>
          <a:stretch/>
        </p:blipFill>
        <p:spPr>
          <a:xfrm>
            <a:off x="5589944" y="1665173"/>
            <a:ext cx="2910004" cy="2691704"/>
          </a:xfrm>
          <a:prstGeom prst="rect">
            <a:avLst/>
          </a:prstGeom>
        </p:spPr>
      </p:pic>
    </p:spTree>
    <p:extLst>
      <p:ext uri="{BB962C8B-B14F-4D97-AF65-F5344CB8AC3E}">
        <p14:creationId xmlns:p14="http://schemas.microsoft.com/office/powerpoint/2010/main" val="1558278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5"/>
                </a:solidFill>
              </a:rPr>
              <a:t>Continuum of Services</a:t>
            </a:r>
            <a:endParaRPr lang="en-US" sz="3300" b="1" dirty="0">
              <a:solidFill>
                <a:schemeClr val="accent5"/>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023077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afc_fn2_al_tl_cmyk"/>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9095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F2068B20-2A0C-47DB-A555-E52C509452CF}"/>
                                            </p:graphicEl>
                                          </p:spTgt>
                                        </p:tgtEl>
                                        <p:attrNameLst>
                                          <p:attrName>style.visibility</p:attrName>
                                        </p:attrNameLst>
                                      </p:cBhvr>
                                      <p:to>
                                        <p:strVal val="visible"/>
                                      </p:to>
                                    </p:set>
                                    <p:anim calcmode="lin" valueType="num">
                                      <p:cBhvr additive="base">
                                        <p:cTn id="7" dur="500" fill="hold"/>
                                        <p:tgtEl>
                                          <p:spTgt spid="5">
                                            <p:graphicEl>
                                              <a:dgm id="{F2068B20-2A0C-47DB-A555-E52C509452C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F2068B20-2A0C-47DB-A555-E52C509452C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0A9E1FDD-7686-4A11-A7EB-46C63B1870B2}"/>
                                            </p:graphicEl>
                                          </p:spTgt>
                                        </p:tgtEl>
                                        <p:attrNameLst>
                                          <p:attrName>style.visibility</p:attrName>
                                        </p:attrNameLst>
                                      </p:cBhvr>
                                      <p:to>
                                        <p:strVal val="visible"/>
                                      </p:to>
                                    </p:set>
                                    <p:anim calcmode="lin" valueType="num">
                                      <p:cBhvr additive="base">
                                        <p:cTn id="11" dur="500" fill="hold"/>
                                        <p:tgtEl>
                                          <p:spTgt spid="5">
                                            <p:graphicEl>
                                              <a:dgm id="{0A9E1FDD-7686-4A11-A7EB-46C63B1870B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0A9E1FDD-7686-4A11-A7EB-46C63B1870B2}"/>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E9777FCF-C6A9-4BE9-ADBE-3E83609A673C}"/>
                                            </p:graphicEl>
                                          </p:spTgt>
                                        </p:tgtEl>
                                        <p:attrNameLst>
                                          <p:attrName>style.visibility</p:attrName>
                                        </p:attrNameLst>
                                      </p:cBhvr>
                                      <p:to>
                                        <p:strVal val="visible"/>
                                      </p:to>
                                    </p:set>
                                    <p:anim calcmode="lin" valueType="num">
                                      <p:cBhvr additive="base">
                                        <p:cTn id="17" dur="500" fill="hold"/>
                                        <p:tgtEl>
                                          <p:spTgt spid="5">
                                            <p:graphicEl>
                                              <a:dgm id="{E9777FCF-C6A9-4BE9-ADBE-3E83609A673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E9777FCF-C6A9-4BE9-ADBE-3E83609A673C}"/>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70C03D22-F343-44F2-B2A2-7DBDDF899646}"/>
                                            </p:graphicEl>
                                          </p:spTgt>
                                        </p:tgtEl>
                                        <p:attrNameLst>
                                          <p:attrName>style.visibility</p:attrName>
                                        </p:attrNameLst>
                                      </p:cBhvr>
                                      <p:to>
                                        <p:strVal val="visible"/>
                                      </p:to>
                                    </p:set>
                                    <p:anim calcmode="lin" valueType="num">
                                      <p:cBhvr additive="base">
                                        <p:cTn id="21" dur="500" fill="hold"/>
                                        <p:tgtEl>
                                          <p:spTgt spid="5">
                                            <p:graphicEl>
                                              <a:dgm id="{70C03D22-F343-44F2-B2A2-7DBDDF899646}"/>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70C03D22-F343-44F2-B2A2-7DBDDF899646}"/>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CEC3F2F3-D16E-4155-8635-27F85A9269D8}"/>
                                            </p:graphicEl>
                                          </p:spTgt>
                                        </p:tgtEl>
                                        <p:attrNameLst>
                                          <p:attrName>style.visibility</p:attrName>
                                        </p:attrNameLst>
                                      </p:cBhvr>
                                      <p:to>
                                        <p:strVal val="visible"/>
                                      </p:to>
                                    </p:set>
                                    <p:anim calcmode="lin" valueType="num">
                                      <p:cBhvr additive="base">
                                        <p:cTn id="27" dur="500" fill="hold"/>
                                        <p:tgtEl>
                                          <p:spTgt spid="5">
                                            <p:graphicEl>
                                              <a:dgm id="{CEC3F2F3-D16E-4155-8635-27F85A9269D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CEC3F2F3-D16E-4155-8635-27F85A9269D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241F9905-0225-47F3-B1C2-828C31D293DB}"/>
                                            </p:graphicEl>
                                          </p:spTgt>
                                        </p:tgtEl>
                                        <p:attrNameLst>
                                          <p:attrName>style.visibility</p:attrName>
                                        </p:attrNameLst>
                                      </p:cBhvr>
                                      <p:to>
                                        <p:strVal val="visible"/>
                                      </p:to>
                                    </p:set>
                                    <p:anim calcmode="lin" valueType="num">
                                      <p:cBhvr additive="base">
                                        <p:cTn id="31" dur="500" fill="hold"/>
                                        <p:tgtEl>
                                          <p:spTgt spid="5">
                                            <p:graphicEl>
                                              <a:dgm id="{241F9905-0225-47F3-B1C2-828C31D293D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241F9905-0225-47F3-B1C2-828C31D293D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5"/>
                </a:solidFill>
              </a:rPr>
              <a:t>Continuum of Services</a:t>
            </a:r>
            <a:endParaRPr lang="en-US" sz="3300" b="1" dirty="0">
              <a:solidFill>
                <a:schemeClr val="accent5"/>
              </a:solidFill>
            </a:endParaRPr>
          </a:p>
        </p:txBody>
      </p:sp>
      <p:graphicFrame>
        <p:nvGraphicFramePr>
          <p:cNvPr id="4" name="Diagram 3"/>
          <p:cNvGraphicFramePr>
            <a:graphicFrameLocks noChangeAspect="1"/>
          </p:cNvGraphicFramePr>
          <p:nvPr>
            <p:extLst>
              <p:ext uri="{D42A27DB-BD31-4B8C-83A1-F6EECF244321}">
                <p14:modId xmlns:p14="http://schemas.microsoft.com/office/powerpoint/2010/main" val="1581388518"/>
              </p:ext>
            </p:extLst>
          </p:nvPr>
        </p:nvGraphicFramePr>
        <p:xfrm>
          <a:off x="685800" y="1647825"/>
          <a:ext cx="8077200" cy="460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afc_fn2_al_tl_cmyk"/>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69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94073C1-B6F1-4905-B039-AA8C82B923BB}"/>
                                            </p:graphicEl>
                                          </p:spTgt>
                                        </p:tgtEl>
                                        <p:attrNameLst>
                                          <p:attrName>style.visibility</p:attrName>
                                        </p:attrNameLst>
                                      </p:cBhvr>
                                      <p:to>
                                        <p:strVal val="visible"/>
                                      </p:to>
                                    </p:set>
                                    <p:anim calcmode="lin" valueType="num">
                                      <p:cBhvr additive="base">
                                        <p:cTn id="7" dur="500" fill="hold"/>
                                        <p:tgtEl>
                                          <p:spTgt spid="4">
                                            <p:graphicEl>
                                              <a:dgm id="{C94073C1-B6F1-4905-B039-AA8C82B923B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94073C1-B6F1-4905-B039-AA8C82B923B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3AB8AFC7-76F2-4015-8FC2-AC89B0546C84}"/>
                                            </p:graphicEl>
                                          </p:spTgt>
                                        </p:tgtEl>
                                        <p:attrNameLst>
                                          <p:attrName>style.visibility</p:attrName>
                                        </p:attrNameLst>
                                      </p:cBhvr>
                                      <p:to>
                                        <p:strVal val="visible"/>
                                      </p:to>
                                    </p:set>
                                    <p:anim calcmode="lin" valueType="num">
                                      <p:cBhvr additive="base">
                                        <p:cTn id="11" dur="500" fill="hold"/>
                                        <p:tgtEl>
                                          <p:spTgt spid="4">
                                            <p:graphicEl>
                                              <a:dgm id="{3AB8AFC7-76F2-4015-8FC2-AC89B0546C84}"/>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3AB8AFC7-76F2-4015-8FC2-AC89B0546C84}"/>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A6867870-BC23-4DA7-9239-BEBEEFB0EE32}"/>
                                            </p:graphicEl>
                                          </p:spTgt>
                                        </p:tgtEl>
                                        <p:attrNameLst>
                                          <p:attrName>style.visibility</p:attrName>
                                        </p:attrNameLst>
                                      </p:cBhvr>
                                      <p:to>
                                        <p:strVal val="visible"/>
                                      </p:to>
                                    </p:set>
                                    <p:anim calcmode="lin" valueType="num">
                                      <p:cBhvr additive="base">
                                        <p:cTn id="17" dur="500" fill="hold"/>
                                        <p:tgtEl>
                                          <p:spTgt spid="4">
                                            <p:graphicEl>
                                              <a:dgm id="{A6867870-BC23-4DA7-9239-BEBEEFB0EE3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A6867870-BC23-4DA7-9239-BEBEEFB0EE3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B63D047F-75D4-43A9-AC72-C32B682F7D85}"/>
                                            </p:graphicEl>
                                          </p:spTgt>
                                        </p:tgtEl>
                                        <p:attrNameLst>
                                          <p:attrName>style.visibility</p:attrName>
                                        </p:attrNameLst>
                                      </p:cBhvr>
                                      <p:to>
                                        <p:strVal val="visible"/>
                                      </p:to>
                                    </p:set>
                                    <p:anim calcmode="lin" valueType="num">
                                      <p:cBhvr additive="base">
                                        <p:cTn id="21" dur="500" fill="hold"/>
                                        <p:tgtEl>
                                          <p:spTgt spid="4">
                                            <p:graphicEl>
                                              <a:dgm id="{B63D047F-75D4-43A9-AC72-C32B682F7D85}"/>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B63D047F-75D4-43A9-AC72-C32B682F7D85}"/>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ED636534-49A6-4DB1-ACD9-5EF85B72EDD4}"/>
                                            </p:graphicEl>
                                          </p:spTgt>
                                        </p:tgtEl>
                                        <p:attrNameLst>
                                          <p:attrName>style.visibility</p:attrName>
                                        </p:attrNameLst>
                                      </p:cBhvr>
                                      <p:to>
                                        <p:strVal val="visible"/>
                                      </p:to>
                                    </p:set>
                                    <p:anim calcmode="lin" valueType="num">
                                      <p:cBhvr additive="base">
                                        <p:cTn id="27" dur="500" fill="hold"/>
                                        <p:tgtEl>
                                          <p:spTgt spid="4">
                                            <p:graphicEl>
                                              <a:dgm id="{ED636534-49A6-4DB1-ACD9-5EF85B72EDD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ED636534-49A6-4DB1-ACD9-5EF85B72EDD4}"/>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3D206705-06F1-4740-9546-96FC3CA0A494}"/>
                                            </p:graphicEl>
                                          </p:spTgt>
                                        </p:tgtEl>
                                        <p:attrNameLst>
                                          <p:attrName>style.visibility</p:attrName>
                                        </p:attrNameLst>
                                      </p:cBhvr>
                                      <p:to>
                                        <p:strVal val="visible"/>
                                      </p:to>
                                    </p:set>
                                    <p:anim calcmode="lin" valueType="num">
                                      <p:cBhvr additive="base">
                                        <p:cTn id="31" dur="500" fill="hold"/>
                                        <p:tgtEl>
                                          <p:spTgt spid="4">
                                            <p:graphicEl>
                                              <a:dgm id="{3D206705-06F1-4740-9546-96FC3CA0A49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D206705-06F1-4740-9546-96FC3CA0A49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1B2E0ADF-D1E3-44FF-AEF0-84AF0693B765}"/>
                                            </p:graphicEl>
                                          </p:spTgt>
                                        </p:tgtEl>
                                        <p:attrNameLst>
                                          <p:attrName>style.visibility</p:attrName>
                                        </p:attrNameLst>
                                      </p:cBhvr>
                                      <p:to>
                                        <p:strVal val="visible"/>
                                      </p:to>
                                    </p:set>
                                    <p:anim calcmode="lin" valueType="num">
                                      <p:cBhvr additive="base">
                                        <p:cTn id="37" dur="500" fill="hold"/>
                                        <p:tgtEl>
                                          <p:spTgt spid="4">
                                            <p:graphicEl>
                                              <a:dgm id="{1B2E0ADF-D1E3-44FF-AEF0-84AF0693B76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B2E0ADF-D1E3-44FF-AEF0-84AF0693B765}"/>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graphicEl>
                                              <a:dgm id="{6D43AAC9-67B6-411F-A580-8DF2DECAF0DC}"/>
                                            </p:graphicEl>
                                          </p:spTgt>
                                        </p:tgtEl>
                                        <p:attrNameLst>
                                          <p:attrName>style.visibility</p:attrName>
                                        </p:attrNameLst>
                                      </p:cBhvr>
                                      <p:to>
                                        <p:strVal val="visible"/>
                                      </p:to>
                                    </p:set>
                                    <p:anim calcmode="lin" valueType="num">
                                      <p:cBhvr additive="base">
                                        <p:cTn id="41" dur="500" fill="hold"/>
                                        <p:tgtEl>
                                          <p:spTgt spid="4">
                                            <p:graphicEl>
                                              <a:dgm id="{6D43AAC9-67B6-411F-A580-8DF2DECAF0DC}"/>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6D43AAC9-67B6-411F-A580-8DF2DECAF0D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900" y="648929"/>
            <a:ext cx="7772400" cy="907026"/>
          </a:xfrm>
        </p:spPr>
        <p:txBody>
          <a:bodyPr>
            <a:normAutofit/>
          </a:bodyPr>
          <a:lstStyle/>
          <a:p>
            <a:r>
              <a:rPr lang="en-US" sz="4000" b="1" dirty="0" smtClean="0"/>
              <a:t>The Special Education Process </a:t>
            </a:r>
            <a:endParaRPr lang="en-US" sz="4000" b="1" dirty="0"/>
          </a:p>
        </p:txBody>
      </p:sp>
      <p:graphicFrame>
        <p:nvGraphicFramePr>
          <p:cNvPr id="2" name="Diagram 1"/>
          <p:cNvGraphicFramePr/>
          <p:nvPr>
            <p:extLst>
              <p:ext uri="{D42A27DB-BD31-4B8C-83A1-F6EECF244321}">
                <p14:modId xmlns:p14="http://schemas.microsoft.com/office/powerpoint/2010/main" val="1177189807"/>
              </p:ext>
            </p:extLst>
          </p:nvPr>
        </p:nvGraphicFramePr>
        <p:xfrm>
          <a:off x="176981" y="2473632"/>
          <a:ext cx="87457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9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E71767D-FA32-4CA4-8BCE-B4E4C7EC3A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F6154B69-74B0-495E-B19C-38F175E0477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A4AA30A7-3DC2-4675-A7ED-C7E77140A3F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CC852A5C-A102-41AF-9C1E-59FA96BEF7D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A433C7F2-9AA4-44AD-A14B-6886850EE27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23AAD48-6D24-4F43-83BA-1EECB00F6F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2"/>
                </a:solidFill>
              </a:rPr>
              <a:t>Pre-Referral Interventions</a:t>
            </a:r>
            <a:endParaRPr lang="en-US" sz="3300" b="1" dirty="0">
              <a:solidFill>
                <a:schemeClr val="accent2"/>
              </a:solidFill>
            </a:endParaRPr>
          </a:p>
        </p:txBody>
      </p:sp>
      <p:pic>
        <p:nvPicPr>
          <p:cNvPr id="6" name="Picture 5" descr="C:\Users\epalmer\AppData\Local\Microsoft\Windows\Temporary Internet Files\Content.IE5\53BYV16U\MP9004393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769" y="2326847"/>
            <a:ext cx="2696593" cy="40269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4294967295"/>
          </p:nvPr>
        </p:nvSpPr>
        <p:spPr>
          <a:xfrm>
            <a:off x="208866" y="1559448"/>
            <a:ext cx="8504238" cy="4572000"/>
          </a:xfrm>
        </p:spPr>
        <p:txBody>
          <a:bodyPr>
            <a:normAutofit/>
          </a:bodyPr>
          <a:lstStyle/>
          <a:p>
            <a:r>
              <a:rPr lang="en-US" sz="2800" dirty="0">
                <a:solidFill>
                  <a:schemeClr val="tx2"/>
                </a:solidFill>
              </a:rPr>
              <a:t>H</a:t>
            </a:r>
            <a:r>
              <a:rPr lang="en-US" sz="2800" dirty="0" smtClean="0">
                <a:solidFill>
                  <a:schemeClr val="tx2"/>
                </a:solidFill>
              </a:rPr>
              <a:t>elp students with academic and behavioral needs </a:t>
            </a:r>
          </a:p>
          <a:p>
            <a:endParaRPr lang="en-US" sz="1400" dirty="0" smtClean="0">
              <a:solidFill>
                <a:schemeClr val="tx2"/>
              </a:solidFill>
            </a:endParaRPr>
          </a:p>
          <a:p>
            <a:r>
              <a:rPr lang="en-US" sz="2800" dirty="0" smtClean="0">
                <a:solidFill>
                  <a:schemeClr val="tx2"/>
                </a:solidFill>
              </a:rPr>
              <a:t>Also called Academic </a:t>
            </a:r>
            <a:r>
              <a:rPr lang="en-US" sz="2800" dirty="0">
                <a:solidFill>
                  <a:schemeClr val="tx2"/>
                </a:solidFill>
              </a:rPr>
              <a:t>Intervention </a:t>
            </a:r>
            <a:r>
              <a:rPr lang="en-US" sz="2800" dirty="0" smtClean="0">
                <a:solidFill>
                  <a:schemeClr val="tx2"/>
                </a:solidFill>
              </a:rPr>
              <a:t>Services (AIS</a:t>
            </a:r>
            <a:r>
              <a:rPr lang="en-US" sz="2800" dirty="0">
                <a:solidFill>
                  <a:schemeClr val="tx2"/>
                </a:solidFill>
              </a:rPr>
              <a:t>) </a:t>
            </a:r>
            <a:r>
              <a:rPr lang="en-US" sz="2800" dirty="0" smtClean="0">
                <a:solidFill>
                  <a:schemeClr val="tx2"/>
                </a:solidFill>
              </a:rPr>
              <a:t>       or </a:t>
            </a:r>
            <a:r>
              <a:rPr lang="en-US" sz="2800" dirty="0">
                <a:solidFill>
                  <a:schemeClr val="tx2"/>
                </a:solidFill>
              </a:rPr>
              <a:t>Response to Intervention (</a:t>
            </a:r>
            <a:r>
              <a:rPr lang="en-US" sz="2800" dirty="0" smtClean="0">
                <a:solidFill>
                  <a:schemeClr val="tx2"/>
                </a:solidFill>
              </a:rPr>
              <a:t>RTI)</a:t>
            </a:r>
          </a:p>
          <a:p>
            <a:endParaRPr lang="en-US" sz="1400" dirty="0" smtClean="0">
              <a:solidFill>
                <a:schemeClr val="tx2"/>
              </a:solidFill>
            </a:endParaRPr>
          </a:p>
          <a:p>
            <a:r>
              <a:rPr lang="en-US" sz="2800" dirty="0" smtClean="0">
                <a:solidFill>
                  <a:schemeClr val="tx2"/>
                </a:solidFill>
              </a:rPr>
              <a:t>Required if promotion-in-doubt </a:t>
            </a:r>
          </a:p>
          <a:p>
            <a:endParaRPr lang="en-US" sz="1400" dirty="0" smtClean="0">
              <a:solidFill>
                <a:schemeClr val="tx2"/>
              </a:solidFill>
            </a:endParaRPr>
          </a:p>
          <a:p>
            <a:r>
              <a:rPr lang="en-US" sz="2800" dirty="0" smtClean="0">
                <a:solidFill>
                  <a:schemeClr val="tx2"/>
                </a:solidFill>
              </a:rPr>
              <a:t>Not a special education evaluation </a:t>
            </a:r>
          </a:p>
          <a:p>
            <a:endParaRPr lang="en-US" sz="1400" dirty="0" smtClean="0">
              <a:solidFill>
                <a:schemeClr val="tx2"/>
              </a:solidFill>
            </a:endParaRPr>
          </a:p>
          <a:p>
            <a:r>
              <a:rPr lang="en-US" sz="2800" dirty="0" smtClean="0">
                <a:solidFill>
                  <a:schemeClr val="tx2"/>
                </a:solidFill>
              </a:rPr>
              <a:t>Should </a:t>
            </a:r>
            <a:r>
              <a:rPr lang="en-US" sz="2800" dirty="0">
                <a:solidFill>
                  <a:schemeClr val="tx2"/>
                </a:solidFill>
              </a:rPr>
              <a:t>NOT </a:t>
            </a:r>
            <a:r>
              <a:rPr lang="en-US" sz="2800" dirty="0" smtClean="0">
                <a:solidFill>
                  <a:schemeClr val="tx2"/>
                </a:solidFill>
              </a:rPr>
              <a:t>delay </a:t>
            </a:r>
            <a:r>
              <a:rPr lang="en-US" sz="2800" dirty="0">
                <a:solidFill>
                  <a:schemeClr val="tx2"/>
                </a:solidFill>
              </a:rPr>
              <a:t>the special education </a:t>
            </a:r>
            <a:r>
              <a:rPr lang="en-US" sz="2800" dirty="0" smtClean="0">
                <a:solidFill>
                  <a:schemeClr val="tx2"/>
                </a:solidFill>
              </a:rPr>
              <a:t>                process</a:t>
            </a:r>
            <a:endParaRPr lang="en-US" sz="2800" dirty="0">
              <a:solidFill>
                <a:schemeClr val="tx2"/>
              </a:solidFill>
            </a:endParaRPr>
          </a:p>
        </p:txBody>
      </p:sp>
      <p:pic>
        <p:nvPicPr>
          <p:cNvPr id="4" name="Picture 2" descr="afc_fn2_al_tl_cmyk"/>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89848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2"/>
                </a:solidFill>
              </a:rPr>
              <a:t>Referral </a:t>
            </a:r>
            <a:endParaRPr lang="en-US" sz="3300" b="1" dirty="0">
              <a:solidFill>
                <a:schemeClr val="accent2"/>
              </a:solidFill>
            </a:endParaRPr>
          </a:p>
        </p:txBody>
      </p:sp>
      <p:sp>
        <p:nvSpPr>
          <p:cNvPr id="3" name="Content Placeholder 2"/>
          <p:cNvSpPr>
            <a:spLocks noGrp="1"/>
          </p:cNvSpPr>
          <p:nvPr>
            <p:ph sz="quarter" idx="1"/>
          </p:nvPr>
        </p:nvSpPr>
        <p:spPr/>
        <p:txBody>
          <a:bodyPr>
            <a:noAutofit/>
          </a:bodyPr>
          <a:lstStyle/>
          <a:p>
            <a:r>
              <a:rPr lang="en-US" sz="2800" dirty="0" smtClean="0">
                <a:solidFill>
                  <a:schemeClr val="tx2"/>
                </a:solidFill>
              </a:rPr>
              <a:t>Who can make a referral for special education? </a:t>
            </a:r>
          </a:p>
          <a:p>
            <a:pPr lvl="1"/>
            <a:r>
              <a:rPr lang="en-US" sz="2800" b="1" dirty="0" smtClean="0"/>
              <a:t>Parent</a:t>
            </a:r>
            <a:r>
              <a:rPr lang="en-US" sz="2800" dirty="0"/>
              <a:t>/</a:t>
            </a:r>
            <a:r>
              <a:rPr lang="en-US" sz="2800" b="1" dirty="0" smtClean="0"/>
              <a:t>legal guardian </a:t>
            </a:r>
            <a:r>
              <a:rPr lang="en-US" sz="2800" dirty="0" smtClean="0"/>
              <a:t>or the </a:t>
            </a:r>
            <a:r>
              <a:rPr lang="en-US" sz="2800" b="1" dirty="0" smtClean="0"/>
              <a:t>school </a:t>
            </a:r>
          </a:p>
          <a:p>
            <a:pPr marL="205740" lvl="1" indent="0">
              <a:buNone/>
            </a:pPr>
            <a:endParaRPr lang="en-US" sz="1200" b="1" dirty="0" smtClean="0">
              <a:solidFill>
                <a:schemeClr val="tx2"/>
              </a:solidFill>
            </a:endParaRPr>
          </a:p>
          <a:p>
            <a:r>
              <a:rPr lang="en-US" sz="2800" dirty="0" smtClean="0">
                <a:solidFill>
                  <a:schemeClr val="tx2"/>
                </a:solidFill>
              </a:rPr>
              <a:t>How to refer? </a:t>
            </a:r>
          </a:p>
          <a:p>
            <a:pPr lvl="1"/>
            <a:r>
              <a:rPr lang="en-US" sz="2800" dirty="0"/>
              <a:t>I</a:t>
            </a:r>
            <a:r>
              <a:rPr lang="en-US" sz="2800" dirty="0" smtClean="0"/>
              <a:t>n writing</a:t>
            </a:r>
            <a:r>
              <a:rPr lang="en-US" sz="2800" b="1" i="1" dirty="0" smtClean="0"/>
              <a:t> </a:t>
            </a:r>
            <a:r>
              <a:rPr lang="en-US" sz="2800" dirty="0" smtClean="0"/>
              <a:t>(keep a copy!)</a:t>
            </a:r>
          </a:p>
          <a:p>
            <a:pPr lvl="1"/>
            <a:r>
              <a:rPr lang="en-US" sz="2800" dirty="0" smtClean="0">
                <a:solidFill>
                  <a:schemeClr val="tx2"/>
                </a:solidFill>
              </a:rPr>
              <a:t>Send a letter to the principal, school-based suppor</a:t>
            </a:r>
            <a:r>
              <a:rPr lang="en-US" sz="2800" dirty="0" smtClean="0"/>
              <a:t>t team and/or committee on special education</a:t>
            </a:r>
          </a:p>
          <a:p>
            <a:pPr marL="205740" lvl="1" indent="0">
              <a:buNone/>
            </a:pPr>
            <a:endParaRPr lang="en-US" sz="1200" dirty="0" smtClean="0">
              <a:solidFill>
                <a:schemeClr val="tx2"/>
              </a:solidFill>
            </a:endParaRPr>
          </a:p>
          <a:p>
            <a:r>
              <a:rPr lang="en-US" sz="2800" dirty="0" smtClean="0">
                <a:solidFill>
                  <a:schemeClr val="tx2"/>
                </a:solidFill>
              </a:rPr>
              <a:t>Child Find </a:t>
            </a:r>
          </a:p>
          <a:p>
            <a:pPr lvl="1"/>
            <a:r>
              <a:rPr lang="en-US" sz="2800" dirty="0" smtClean="0"/>
              <a:t>The school </a:t>
            </a:r>
            <a:r>
              <a:rPr lang="en-US" sz="2800" i="1" dirty="0" smtClean="0"/>
              <a:t>must</a:t>
            </a:r>
            <a:r>
              <a:rPr lang="en-US" sz="2800" dirty="0" smtClean="0"/>
              <a:t> refer a child for evaluation if it thinks the child has a disability </a:t>
            </a:r>
            <a:endParaRPr lang="en-US" sz="2800" dirty="0">
              <a:solidFill>
                <a:schemeClr val="tx2"/>
              </a:solidFill>
            </a:endParaRPr>
          </a:p>
        </p:txBody>
      </p:sp>
      <p:pic>
        <p:nvPicPr>
          <p:cNvPr id="4" name="Picture 3" descr="C:\Documents and Settings\amoonves\Local Settings\Temporary Internet Files\Content.IE5\W9YV0L67\MC900432627[1].png"/>
          <p:cNvPicPr>
            <a:picLocks noChangeAspect="1" noChangeArrowheads="1"/>
          </p:cNvPicPr>
          <p:nvPr/>
        </p:nvPicPr>
        <p:blipFill>
          <a:blip r:embed="rId3" cstate="print"/>
          <a:srcRect/>
          <a:stretch>
            <a:fillRect/>
          </a:stretch>
        </p:blipFill>
        <p:spPr bwMode="auto">
          <a:xfrm>
            <a:off x="6600943" y="1940670"/>
            <a:ext cx="2885957" cy="2069805"/>
          </a:xfrm>
          <a:prstGeom prst="rect">
            <a:avLst/>
          </a:prstGeom>
          <a:noFill/>
        </p:spPr>
      </p:pic>
      <p:pic>
        <p:nvPicPr>
          <p:cNvPr id="5" name="Picture 2" descr="afc_fn2_al_tl_cmyk"/>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690981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2"/>
                </a:solidFill>
              </a:rPr>
              <a:t>Consent</a:t>
            </a:r>
            <a:endParaRPr lang="en-US" sz="3300" b="1" dirty="0">
              <a:solidFill>
                <a:schemeClr val="accent2"/>
              </a:solidFill>
            </a:endParaRPr>
          </a:p>
        </p:txBody>
      </p:sp>
      <p:sp>
        <p:nvSpPr>
          <p:cNvPr id="3" name="Content Placeholder 2"/>
          <p:cNvSpPr>
            <a:spLocks noGrp="1"/>
          </p:cNvSpPr>
          <p:nvPr>
            <p:ph sz="quarter" idx="1"/>
          </p:nvPr>
        </p:nvSpPr>
        <p:spPr/>
        <p:txBody>
          <a:bodyPr>
            <a:normAutofit/>
          </a:bodyPr>
          <a:lstStyle/>
          <a:p>
            <a:r>
              <a:rPr lang="en-US" sz="2800" dirty="0" smtClean="0">
                <a:solidFill>
                  <a:schemeClr val="tx2"/>
                </a:solidFill>
              </a:rPr>
              <a:t>Within </a:t>
            </a:r>
            <a:r>
              <a:rPr lang="en-US" sz="2800" b="1" dirty="0" smtClean="0">
                <a:solidFill>
                  <a:schemeClr val="tx2"/>
                </a:solidFill>
              </a:rPr>
              <a:t>10 school days </a:t>
            </a:r>
            <a:r>
              <a:rPr lang="en-US" sz="2800" dirty="0" smtClean="0">
                <a:solidFill>
                  <a:schemeClr val="tx2"/>
                </a:solidFill>
              </a:rPr>
              <a:t>of referral, the school must ask the parent for consent to evaluate </a:t>
            </a:r>
          </a:p>
          <a:p>
            <a:pPr lvl="1"/>
            <a:r>
              <a:rPr lang="en-US" sz="2800" dirty="0" smtClean="0"/>
              <a:t>Watch for delays here! </a:t>
            </a:r>
          </a:p>
          <a:p>
            <a:pPr marL="205740" lvl="1" indent="0">
              <a:buNone/>
            </a:pPr>
            <a:r>
              <a:rPr lang="en-US" sz="2800" dirty="0" smtClean="0">
                <a:solidFill>
                  <a:schemeClr val="tx2"/>
                </a:solidFill>
              </a:rPr>
              <a:t/>
            </a:r>
            <a:br>
              <a:rPr lang="en-US" sz="2800" dirty="0" smtClean="0">
                <a:solidFill>
                  <a:schemeClr val="tx2"/>
                </a:solidFill>
              </a:rPr>
            </a:br>
            <a:r>
              <a:rPr lang="en-US" sz="2800" dirty="0" smtClean="0">
                <a:solidFill>
                  <a:schemeClr val="tx2"/>
                </a:solidFill>
              </a:rPr>
              <a:t/>
            </a:r>
            <a:br>
              <a:rPr lang="en-US" sz="2800" dirty="0" smtClean="0">
                <a:solidFill>
                  <a:schemeClr val="tx2"/>
                </a:solidFill>
              </a:rPr>
            </a:br>
            <a:endParaRPr lang="en-US" sz="2800" dirty="0" smtClean="0">
              <a:solidFill>
                <a:schemeClr val="tx2"/>
              </a:solidFill>
            </a:endParaRPr>
          </a:p>
          <a:p>
            <a:r>
              <a:rPr lang="en-US" sz="2800" dirty="0" smtClean="0">
                <a:solidFill>
                  <a:schemeClr val="tx2"/>
                </a:solidFill>
              </a:rPr>
              <a:t>Consent must be </a:t>
            </a:r>
            <a:r>
              <a:rPr lang="en-US" sz="2800" b="1" dirty="0" smtClean="0">
                <a:solidFill>
                  <a:schemeClr val="tx2"/>
                </a:solidFill>
              </a:rPr>
              <a:t>written, voluntary, and informed </a:t>
            </a:r>
          </a:p>
          <a:p>
            <a:endParaRPr lang="en-US" sz="2800" b="1" i="1" dirty="0" smtClean="0">
              <a:solidFill>
                <a:schemeClr val="tx2"/>
              </a:solidFill>
            </a:endParaRPr>
          </a:p>
          <a:p>
            <a:r>
              <a:rPr lang="en-US" sz="2800" dirty="0" smtClean="0">
                <a:solidFill>
                  <a:schemeClr val="tx2"/>
                </a:solidFill>
              </a:rPr>
              <a:t>The parent can withdraw consent at any time </a:t>
            </a:r>
          </a:p>
          <a:p>
            <a:endParaRPr lang="en-US" sz="2400" dirty="0" smtClean="0">
              <a:solidFill>
                <a:schemeClr val="tx2"/>
              </a:solidFill>
            </a:endParaRPr>
          </a:p>
          <a:p>
            <a:endParaRPr lang="en-US" dirty="0" smtClean="0"/>
          </a:p>
        </p:txBody>
      </p:sp>
      <p:pic>
        <p:nvPicPr>
          <p:cNvPr id="4"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4" name="Picture 6" descr="http://pngimg.com/upload/clock_PNG662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6858" y="2119744"/>
            <a:ext cx="1689506" cy="219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61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2"/>
                </a:solidFill>
              </a:rPr>
              <a:t>After Consent to Evaluate</a:t>
            </a:r>
            <a:endParaRPr lang="en-US" sz="3300" b="1" dirty="0">
              <a:solidFill>
                <a:schemeClr val="accent2"/>
              </a:solidFill>
            </a:endParaRPr>
          </a:p>
        </p:txBody>
      </p:sp>
      <p:sp>
        <p:nvSpPr>
          <p:cNvPr id="3" name="Content Placeholder 2"/>
          <p:cNvSpPr>
            <a:spLocks noGrp="1"/>
          </p:cNvSpPr>
          <p:nvPr>
            <p:ph sz="quarter" idx="1"/>
          </p:nvPr>
        </p:nvSpPr>
        <p:spPr/>
        <p:txBody>
          <a:bodyPr>
            <a:normAutofit/>
          </a:bodyPr>
          <a:lstStyle/>
          <a:p>
            <a:pPr marL="0" indent="0">
              <a:buNone/>
            </a:pPr>
            <a:r>
              <a:rPr lang="en-US" sz="2800" dirty="0" smtClean="0">
                <a:solidFill>
                  <a:schemeClr val="tx2"/>
                </a:solidFill>
              </a:rPr>
              <a:t>The following must happen within 60 </a:t>
            </a:r>
            <a:r>
              <a:rPr lang="en-US" sz="2800" b="1" dirty="0" smtClean="0">
                <a:solidFill>
                  <a:schemeClr val="tx2"/>
                </a:solidFill>
              </a:rPr>
              <a:t>school</a:t>
            </a:r>
            <a:r>
              <a:rPr lang="en-US" sz="2800" dirty="0" smtClean="0">
                <a:solidFill>
                  <a:schemeClr val="tx2"/>
                </a:solidFill>
              </a:rPr>
              <a:t> days:</a:t>
            </a:r>
            <a:br>
              <a:rPr lang="en-US" sz="2800" dirty="0" smtClean="0">
                <a:solidFill>
                  <a:schemeClr val="tx2"/>
                </a:solidFill>
              </a:rPr>
            </a:br>
            <a:endParaRPr lang="en-US" sz="2800" dirty="0" smtClean="0">
              <a:solidFill>
                <a:schemeClr val="tx2"/>
              </a:solidFill>
            </a:endParaRPr>
          </a:p>
          <a:p>
            <a:r>
              <a:rPr lang="en-US" sz="2800" dirty="0" smtClean="0">
                <a:solidFill>
                  <a:schemeClr val="tx2"/>
                </a:solidFill>
              </a:rPr>
              <a:t>Evaluation(s)</a:t>
            </a:r>
          </a:p>
          <a:p>
            <a:r>
              <a:rPr lang="en-US" sz="2800" dirty="0" smtClean="0">
                <a:solidFill>
                  <a:schemeClr val="tx2"/>
                </a:solidFill>
              </a:rPr>
              <a:t>IEP Meeting </a:t>
            </a:r>
          </a:p>
          <a:p>
            <a:r>
              <a:rPr lang="en-US" sz="2800" dirty="0" smtClean="0">
                <a:solidFill>
                  <a:schemeClr val="tx2"/>
                </a:solidFill>
              </a:rPr>
              <a:t>Placement/Services</a:t>
            </a:r>
            <a:endParaRPr lang="en-US" sz="2800" dirty="0">
              <a:solidFill>
                <a:schemeClr val="tx2"/>
              </a:solidFill>
            </a:endParaRPr>
          </a:p>
        </p:txBody>
      </p:sp>
      <p:pic>
        <p:nvPicPr>
          <p:cNvPr id="4" name="Picture 3" descr="C:\Users\epalmer\AppData\Local\Microsoft\Windows\Temporary Internet Files\Content.IE5\SDT9UEY1\Calendar-Planning-pho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154" y="2558151"/>
            <a:ext cx="4520231" cy="3390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c_fn2_al_tl_cmyk"/>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23955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2"/>
                </a:solidFill>
              </a:rPr>
              <a:t>What Should an Evaluation </a:t>
            </a:r>
            <a:r>
              <a:rPr lang="en-US" sz="3300" b="1" dirty="0">
                <a:solidFill>
                  <a:schemeClr val="accent2"/>
                </a:solidFill>
              </a:rPr>
              <a:t>I</a:t>
            </a:r>
            <a:r>
              <a:rPr lang="en-US" sz="3300" b="1" dirty="0" smtClean="0">
                <a:solidFill>
                  <a:schemeClr val="accent2"/>
                </a:solidFill>
              </a:rPr>
              <a:t>nclude?</a:t>
            </a:r>
            <a:endParaRPr lang="en-US" sz="3300" b="1" dirty="0">
              <a:solidFill>
                <a:schemeClr val="accent2"/>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61232742"/>
              </p:ext>
            </p:extLst>
          </p:nvPr>
        </p:nvGraphicFramePr>
        <p:xfrm>
          <a:off x="250832" y="2158409"/>
          <a:ext cx="862785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afc_fn2_al_tl_cmyk"/>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302787" y="1541479"/>
            <a:ext cx="8553421" cy="523220"/>
          </a:xfrm>
          <a:prstGeom prst="rect">
            <a:avLst/>
          </a:prstGeom>
          <a:noFill/>
        </p:spPr>
        <p:txBody>
          <a:bodyPr wrap="square" rtlCol="0">
            <a:spAutoFit/>
          </a:bodyPr>
          <a:lstStyle/>
          <a:p>
            <a:pPr algn="ctr"/>
            <a:r>
              <a:rPr lang="en-US" sz="2800" dirty="0">
                <a:solidFill>
                  <a:schemeClr val="tx2"/>
                </a:solidFill>
              </a:rPr>
              <a:t>Students </a:t>
            </a:r>
            <a:r>
              <a:rPr lang="en-US" sz="2800" dirty="0" smtClean="0">
                <a:solidFill>
                  <a:schemeClr val="tx2"/>
                </a:solidFill>
              </a:rPr>
              <a:t>must be tested </a:t>
            </a:r>
            <a:r>
              <a:rPr lang="en-US" sz="2800" dirty="0">
                <a:solidFill>
                  <a:schemeClr val="tx2"/>
                </a:solidFill>
              </a:rPr>
              <a:t>in </a:t>
            </a:r>
            <a:r>
              <a:rPr lang="en-US" sz="2800" u="sng" dirty="0">
                <a:solidFill>
                  <a:schemeClr val="tx2"/>
                </a:solidFill>
              </a:rPr>
              <a:t>all</a:t>
            </a:r>
            <a:r>
              <a:rPr lang="en-US" sz="2800" dirty="0">
                <a:solidFill>
                  <a:schemeClr val="tx2"/>
                </a:solidFill>
              </a:rPr>
              <a:t> areas of suspected disability</a:t>
            </a:r>
            <a:endParaRPr lang="en-US" sz="2800" dirty="0"/>
          </a:p>
        </p:txBody>
      </p:sp>
    </p:spTree>
    <p:extLst>
      <p:ext uri="{BB962C8B-B14F-4D97-AF65-F5344CB8AC3E}">
        <p14:creationId xmlns:p14="http://schemas.microsoft.com/office/powerpoint/2010/main" val="88093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3"/>
                </a:solidFill>
              </a:rPr>
              <a:t>Today’s Training</a:t>
            </a:r>
            <a:endParaRPr lang="en-US" sz="3300" b="1" dirty="0">
              <a:solidFill>
                <a:schemeClr val="accent3"/>
              </a:solidFill>
            </a:endParaRPr>
          </a:p>
        </p:txBody>
      </p:sp>
      <p:sp>
        <p:nvSpPr>
          <p:cNvPr id="3" name="Content Placeholder 2"/>
          <p:cNvSpPr>
            <a:spLocks noGrp="1"/>
          </p:cNvSpPr>
          <p:nvPr>
            <p:ph sz="quarter" idx="4294967295"/>
          </p:nvPr>
        </p:nvSpPr>
        <p:spPr>
          <a:xfrm>
            <a:off x="351162" y="1593056"/>
            <a:ext cx="8435579" cy="3429000"/>
          </a:xfrm>
        </p:spPr>
        <p:txBody>
          <a:bodyPr>
            <a:normAutofit/>
          </a:bodyPr>
          <a:lstStyle/>
          <a:p>
            <a:pPr>
              <a:buSzPct val="100000"/>
              <a:buFont typeface="Arial" panose="020B0604020202020204" pitchFamily="34" charset="0"/>
              <a:buChar char="•"/>
            </a:pPr>
            <a:r>
              <a:rPr lang="en-US" sz="2800" dirty="0">
                <a:solidFill>
                  <a:schemeClr val="accent3"/>
                </a:solidFill>
              </a:rPr>
              <a:t>Introduction</a:t>
            </a:r>
          </a:p>
          <a:p>
            <a:pPr>
              <a:buSzPct val="100000"/>
              <a:buFont typeface="Arial" panose="020B0604020202020204" pitchFamily="34" charset="0"/>
              <a:buChar char="•"/>
            </a:pPr>
            <a:r>
              <a:rPr lang="en-US" sz="2800" dirty="0">
                <a:solidFill>
                  <a:schemeClr val="accent5"/>
                </a:solidFill>
              </a:rPr>
              <a:t>Special Education Law</a:t>
            </a:r>
          </a:p>
          <a:p>
            <a:pPr>
              <a:buSzPct val="100000"/>
              <a:buFont typeface="Arial" panose="020B0604020202020204" pitchFamily="34" charset="0"/>
              <a:buChar char="•"/>
            </a:pPr>
            <a:r>
              <a:rPr lang="en-US" sz="2800" dirty="0">
                <a:solidFill>
                  <a:schemeClr val="accent2"/>
                </a:solidFill>
              </a:rPr>
              <a:t>The Special Education Process</a:t>
            </a:r>
          </a:p>
          <a:p>
            <a:pPr>
              <a:buSzPct val="100000"/>
              <a:buFont typeface="Arial" panose="020B0604020202020204" pitchFamily="34" charset="0"/>
              <a:buChar char="•"/>
            </a:pPr>
            <a:r>
              <a:rPr lang="en-US" sz="2800" dirty="0">
                <a:solidFill>
                  <a:schemeClr val="accent4"/>
                </a:solidFill>
              </a:rPr>
              <a:t>Know Your Rights</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625" y="4548422"/>
            <a:ext cx="7435801" cy="182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afc_fn2_al_tl_cmyk"/>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36366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2"/>
                </a:solidFill>
              </a:rPr>
              <a:t>Evaluations</a:t>
            </a:r>
            <a:endParaRPr lang="en-US" sz="3300" b="1" dirty="0">
              <a:solidFill>
                <a:schemeClr val="accent2"/>
              </a:solidFill>
            </a:endParaRPr>
          </a:p>
        </p:txBody>
      </p:sp>
      <p:sp>
        <p:nvSpPr>
          <p:cNvPr id="3" name="Content Placeholder 2"/>
          <p:cNvSpPr>
            <a:spLocks noGrp="1"/>
          </p:cNvSpPr>
          <p:nvPr>
            <p:ph sz="quarter" idx="1"/>
          </p:nvPr>
        </p:nvSpPr>
        <p:spPr>
          <a:xfrm>
            <a:off x="301752" y="1527048"/>
            <a:ext cx="5880839" cy="4572000"/>
          </a:xfrm>
        </p:spPr>
        <p:txBody>
          <a:bodyPr>
            <a:normAutofit/>
          </a:bodyPr>
          <a:lstStyle/>
          <a:p>
            <a:r>
              <a:rPr lang="en-US" sz="2800" dirty="0" smtClean="0">
                <a:solidFill>
                  <a:schemeClr val="tx2"/>
                </a:solidFill>
              </a:rPr>
              <a:t>Must be bilingual, if the student uses a language other than English</a:t>
            </a:r>
          </a:p>
          <a:p>
            <a:pPr marL="0" indent="0">
              <a:buNone/>
            </a:pPr>
            <a:endParaRPr lang="en-US" sz="2800" dirty="0">
              <a:solidFill>
                <a:schemeClr val="tx2"/>
              </a:solidFill>
            </a:endParaRPr>
          </a:p>
          <a:p>
            <a:r>
              <a:rPr lang="en-US" sz="2800" dirty="0" smtClean="0">
                <a:solidFill>
                  <a:schemeClr val="tx2"/>
                </a:solidFill>
              </a:rPr>
              <a:t> Free</a:t>
            </a:r>
          </a:p>
          <a:p>
            <a:endParaRPr lang="en-US" sz="2800" dirty="0">
              <a:solidFill>
                <a:schemeClr val="tx2"/>
              </a:solidFill>
            </a:endParaRPr>
          </a:p>
          <a:p>
            <a:r>
              <a:rPr lang="en-US" sz="2800" dirty="0" smtClean="0">
                <a:solidFill>
                  <a:schemeClr val="tx2"/>
                </a:solidFill>
              </a:rPr>
              <a:t>School must evaluate every three years, but up to once a year</a:t>
            </a:r>
          </a:p>
          <a:p>
            <a:endParaRPr lang="en-US" sz="2800" dirty="0">
              <a:solidFill>
                <a:schemeClr val="tx2"/>
              </a:solidFill>
            </a:endParaRPr>
          </a:p>
          <a:p>
            <a:r>
              <a:rPr lang="en-US" sz="2800" dirty="0" smtClean="0">
                <a:solidFill>
                  <a:schemeClr val="tx2"/>
                </a:solidFill>
              </a:rPr>
              <a:t>Parents have a right to copies</a:t>
            </a:r>
          </a:p>
          <a:p>
            <a:endParaRPr lang="en-US" sz="2800" dirty="0" smtClean="0">
              <a:solidFill>
                <a:schemeClr val="tx2"/>
              </a:solidFill>
            </a:endParaRPr>
          </a:p>
          <a:p>
            <a:endParaRPr lang="en-US" sz="2800" dirty="0">
              <a:solidFill>
                <a:schemeClr val="tx2"/>
              </a:solidFill>
            </a:endParaRPr>
          </a:p>
        </p:txBody>
      </p:sp>
      <p:pic>
        <p:nvPicPr>
          <p:cNvPr id="4"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1121664" y="3429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568" y="1527048"/>
            <a:ext cx="2538846" cy="474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459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2"/>
                </a:solidFill>
              </a:rPr>
              <a:t>What is an IEP?</a:t>
            </a:r>
            <a:endParaRPr lang="en-US" sz="3300" b="1" dirty="0">
              <a:solidFill>
                <a:schemeClr val="accent2"/>
              </a:solidFill>
            </a:endParaRPr>
          </a:p>
        </p:txBody>
      </p:sp>
      <p:sp>
        <p:nvSpPr>
          <p:cNvPr id="3" name="Content Placeholder 2"/>
          <p:cNvSpPr>
            <a:spLocks noGrp="1"/>
          </p:cNvSpPr>
          <p:nvPr>
            <p:ph sz="quarter" idx="1"/>
          </p:nvPr>
        </p:nvSpPr>
        <p:spPr/>
        <p:txBody>
          <a:bodyPr>
            <a:normAutofit/>
          </a:bodyPr>
          <a:lstStyle/>
          <a:p>
            <a:r>
              <a:rPr lang="en-US" sz="2800" dirty="0" smtClean="0">
                <a:solidFill>
                  <a:schemeClr val="tx2"/>
                </a:solidFill>
              </a:rPr>
              <a:t>Individualized</a:t>
            </a:r>
          </a:p>
          <a:p>
            <a:r>
              <a:rPr lang="en-US" sz="2800" dirty="0" smtClean="0">
                <a:solidFill>
                  <a:schemeClr val="tx2"/>
                </a:solidFill>
              </a:rPr>
              <a:t>Legally binding (like a contract)</a:t>
            </a:r>
          </a:p>
          <a:p>
            <a:pPr lvl="1"/>
            <a:r>
              <a:rPr lang="en-US" sz="2800" dirty="0" smtClean="0"/>
              <a:t> Everything on the IEP must be given to the student</a:t>
            </a:r>
          </a:p>
          <a:p>
            <a:r>
              <a:rPr lang="en-US" sz="2800" dirty="0" smtClean="0">
                <a:solidFill>
                  <a:schemeClr val="tx2"/>
                </a:solidFill>
              </a:rPr>
              <a:t>Good for one year</a:t>
            </a:r>
            <a:endParaRPr lang="en-US" sz="2800" dirty="0">
              <a:solidFill>
                <a:schemeClr val="tx2"/>
              </a:solidFill>
            </a:endParaRPr>
          </a:p>
        </p:txBody>
      </p:sp>
      <p:pic>
        <p:nvPicPr>
          <p:cNvPr id="5"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1121664" y="3429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4" name="Picture 2" descr="http://www.developmentalpediatricsnj.com/images/iep-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557" y="3304310"/>
            <a:ext cx="3837155" cy="287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41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rmAutofit/>
          </a:bodyPr>
          <a:lstStyle/>
          <a:p>
            <a:pPr eaLnBrk="1" hangingPunct="1"/>
            <a:r>
              <a:rPr lang="en-US" sz="3300" b="1" dirty="0" smtClean="0">
                <a:solidFill>
                  <a:schemeClr val="accent2"/>
                </a:solidFill>
              </a:rPr>
              <a:t>The IEP Meeting</a:t>
            </a:r>
          </a:p>
        </p:txBody>
      </p:sp>
      <p:sp>
        <p:nvSpPr>
          <p:cNvPr id="2" name="Content Placeholder 1"/>
          <p:cNvSpPr>
            <a:spLocks noGrp="1"/>
          </p:cNvSpPr>
          <p:nvPr>
            <p:ph idx="4294967295"/>
          </p:nvPr>
        </p:nvSpPr>
        <p:spPr>
          <a:xfrm>
            <a:off x="377952" y="1447801"/>
            <a:ext cx="8382000" cy="4876800"/>
          </a:xfrm>
        </p:spPr>
        <p:txBody>
          <a:bodyPr>
            <a:normAutofit/>
          </a:bodyPr>
          <a:lstStyle/>
          <a:p>
            <a:pPr marL="0" indent="0" algn="ctr">
              <a:buNone/>
            </a:pPr>
            <a:r>
              <a:rPr lang="en-US" sz="2800" b="1" i="1" dirty="0">
                <a:solidFill>
                  <a:schemeClr val="accent1">
                    <a:lumMod val="75000"/>
                  </a:schemeClr>
                </a:solidFill>
              </a:rPr>
              <a:t>Who </a:t>
            </a:r>
            <a:r>
              <a:rPr lang="en-US" sz="2800" b="1" i="1" dirty="0" smtClean="0">
                <a:solidFill>
                  <a:schemeClr val="accent1">
                    <a:lumMod val="75000"/>
                  </a:schemeClr>
                </a:solidFill>
              </a:rPr>
              <a:t>is at the </a:t>
            </a:r>
            <a:r>
              <a:rPr lang="en-US" sz="2800" b="1" i="1" dirty="0">
                <a:solidFill>
                  <a:schemeClr val="accent1">
                    <a:lumMod val="75000"/>
                  </a:schemeClr>
                </a:solidFill>
              </a:rPr>
              <a:t>meeting</a:t>
            </a:r>
            <a:r>
              <a:rPr lang="en-US" sz="2800" b="1" i="1" dirty="0" smtClean="0">
                <a:solidFill>
                  <a:schemeClr val="accent1">
                    <a:lumMod val="75000"/>
                  </a:schemeClr>
                </a:solidFill>
              </a:rPr>
              <a:t>?</a:t>
            </a:r>
            <a:endParaRPr lang="en-US" sz="800" b="1" dirty="0" smtClean="0">
              <a:solidFill>
                <a:schemeClr val="accent1">
                  <a:lumMod val="75000"/>
                </a:schemeClr>
              </a:solidFill>
            </a:endParaRPr>
          </a:p>
        </p:txBody>
      </p:sp>
      <p:sp>
        <p:nvSpPr>
          <p:cNvPr id="3" name="TextBox 2"/>
          <p:cNvSpPr txBox="1"/>
          <p:nvPr/>
        </p:nvSpPr>
        <p:spPr>
          <a:xfrm>
            <a:off x="4400917" y="4956536"/>
            <a:ext cx="968375" cy="369332"/>
          </a:xfrm>
          <a:prstGeom prst="rect">
            <a:avLst/>
          </a:prstGeom>
          <a:noFill/>
        </p:spPr>
        <p:txBody>
          <a:bodyPr wrap="square" rtlCol="0">
            <a:spAutoFit/>
          </a:bodyPr>
          <a:lstStyle/>
          <a:p>
            <a:endParaRPr lang="en-US" dirty="0">
              <a:solidFill>
                <a:srgbClr val="A6CE39"/>
              </a:solidFill>
            </a:endParaRPr>
          </a:p>
        </p:txBody>
      </p:sp>
      <p:sp>
        <p:nvSpPr>
          <p:cNvPr id="13" name="Freeform 8"/>
          <p:cNvSpPr>
            <a:spLocks/>
          </p:cNvSpPr>
          <p:nvPr/>
        </p:nvSpPr>
        <p:spPr bwMode="auto">
          <a:xfrm>
            <a:off x="1976862" y="1981200"/>
            <a:ext cx="2494259" cy="2490060"/>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bg2"/>
          </a:solidFill>
          <a:ln w="28575">
            <a:solidFill>
              <a:schemeClr val="accent1"/>
            </a:solidFill>
            <a:prstDash val="solid"/>
            <a:round/>
            <a:headEnd/>
            <a:tailEnd/>
          </a:ln>
        </p:spPr>
        <p:txBody>
          <a:bodyPr bIns="360000" anchor="t" anchorCtr="0"/>
          <a:lstStyle/>
          <a:p>
            <a:pPr algn="ctr">
              <a:defRPr/>
            </a:pPr>
            <a:endParaRPr lang="en-US" dirty="0" smtClean="0">
              <a:solidFill>
                <a:srgbClr val="A6CE39"/>
              </a:solidFill>
              <a:cs typeface="Arial" charset="0"/>
            </a:endParaRPr>
          </a:p>
          <a:p>
            <a:pPr algn="ctr">
              <a:defRPr/>
            </a:pPr>
            <a:endParaRPr lang="en-US" dirty="0">
              <a:solidFill>
                <a:srgbClr val="A6CE39"/>
              </a:solidFill>
              <a:cs typeface="Arial" charset="0"/>
            </a:endParaRPr>
          </a:p>
          <a:p>
            <a:pPr algn="ctr">
              <a:defRPr/>
            </a:pPr>
            <a:r>
              <a:rPr lang="en-US" dirty="0">
                <a:solidFill>
                  <a:srgbClr val="A6CE39"/>
                </a:solidFill>
                <a:cs typeface="Arial" charset="0"/>
              </a:rPr>
              <a:t> </a:t>
            </a:r>
            <a:r>
              <a:rPr lang="en-US" dirty="0" smtClean="0">
                <a:solidFill>
                  <a:srgbClr val="A6CE39"/>
                </a:solidFill>
                <a:cs typeface="Arial" charset="0"/>
              </a:rPr>
              <a:t>    </a:t>
            </a:r>
            <a:r>
              <a:rPr lang="en-US" sz="2400" dirty="0" smtClean="0">
                <a:solidFill>
                  <a:schemeClr val="accent6"/>
                </a:solidFill>
                <a:cs typeface="Arial" charset="0"/>
              </a:rPr>
              <a:t>Special </a:t>
            </a:r>
          </a:p>
          <a:p>
            <a:pPr algn="ctr">
              <a:defRPr/>
            </a:pPr>
            <a:r>
              <a:rPr lang="en-US" sz="2400" dirty="0">
                <a:solidFill>
                  <a:schemeClr val="accent6"/>
                </a:solidFill>
                <a:cs typeface="Arial" charset="0"/>
              </a:rPr>
              <a:t> </a:t>
            </a:r>
            <a:r>
              <a:rPr lang="en-US" sz="2400" dirty="0" smtClean="0">
                <a:solidFill>
                  <a:schemeClr val="accent6"/>
                </a:solidFill>
                <a:cs typeface="Arial" charset="0"/>
              </a:rPr>
              <a:t>    Education   </a:t>
            </a:r>
          </a:p>
          <a:p>
            <a:pPr algn="ctr">
              <a:defRPr/>
            </a:pPr>
            <a:r>
              <a:rPr lang="en-US" sz="2400" dirty="0">
                <a:solidFill>
                  <a:schemeClr val="accent6"/>
                </a:solidFill>
                <a:cs typeface="Arial" charset="0"/>
              </a:rPr>
              <a:t> </a:t>
            </a:r>
            <a:r>
              <a:rPr lang="en-US" sz="2400" dirty="0" smtClean="0">
                <a:solidFill>
                  <a:schemeClr val="accent6"/>
                </a:solidFill>
                <a:cs typeface="Arial" charset="0"/>
              </a:rPr>
              <a:t>   Teacher</a:t>
            </a:r>
          </a:p>
          <a:p>
            <a:pPr algn="ctr">
              <a:defRPr/>
            </a:pPr>
            <a:endParaRPr lang="en-GB" dirty="0">
              <a:solidFill>
                <a:srgbClr val="A6CE39"/>
              </a:solidFill>
              <a:cs typeface="Arial" charset="0"/>
            </a:endParaRPr>
          </a:p>
        </p:txBody>
      </p:sp>
      <p:sp>
        <p:nvSpPr>
          <p:cNvPr id="14" name="Freeform 10"/>
          <p:cNvSpPr>
            <a:spLocks/>
          </p:cNvSpPr>
          <p:nvPr/>
        </p:nvSpPr>
        <p:spPr bwMode="auto">
          <a:xfrm>
            <a:off x="317131" y="1981200"/>
            <a:ext cx="2074350" cy="2486719"/>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chemeClr val="bg2"/>
          </a:solidFill>
          <a:ln w="28575">
            <a:solidFill>
              <a:schemeClr val="accent1"/>
            </a:solidFill>
            <a:prstDash val="solid"/>
            <a:round/>
            <a:headEnd/>
            <a:tailEnd/>
          </a:ln>
        </p:spPr>
        <p:txBody>
          <a:bodyPr bIns="360000" anchor="ctr"/>
          <a:lstStyle/>
          <a:p>
            <a:pPr>
              <a:defRPr/>
            </a:pPr>
            <a:r>
              <a:rPr lang="en-US" sz="2600" dirty="0" smtClean="0">
                <a:solidFill>
                  <a:srgbClr val="A6CE39"/>
                </a:solidFill>
                <a:cs typeface="Arial" charset="0"/>
              </a:rPr>
              <a:t>   </a:t>
            </a:r>
            <a:r>
              <a:rPr lang="en-US" sz="2600" dirty="0" smtClean="0">
                <a:solidFill>
                  <a:schemeClr val="accent6"/>
                </a:solidFill>
                <a:cs typeface="Arial" charset="0"/>
              </a:rPr>
              <a:t>Parent(s)</a:t>
            </a:r>
            <a:endParaRPr lang="en-GB" sz="2600" dirty="0">
              <a:solidFill>
                <a:schemeClr val="accent6"/>
              </a:solidFill>
              <a:cs typeface="Arial" charset="0"/>
            </a:endParaRPr>
          </a:p>
        </p:txBody>
      </p:sp>
      <p:sp>
        <p:nvSpPr>
          <p:cNvPr id="15" name="Freeform 11"/>
          <p:cNvSpPr>
            <a:spLocks/>
          </p:cNvSpPr>
          <p:nvPr/>
        </p:nvSpPr>
        <p:spPr bwMode="auto">
          <a:xfrm>
            <a:off x="319566" y="4055552"/>
            <a:ext cx="2496359" cy="2185228"/>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bg2"/>
          </a:solidFill>
          <a:ln w="28575">
            <a:solidFill>
              <a:schemeClr val="accent1"/>
            </a:solidFill>
            <a:prstDash val="solid"/>
            <a:round/>
            <a:headEnd/>
            <a:tailEnd/>
          </a:ln>
        </p:spPr>
        <p:txBody>
          <a:bodyPr rIns="324000" anchor="ctr"/>
          <a:lstStyle/>
          <a:p>
            <a:pPr algn="ctr">
              <a:defRPr/>
            </a:pPr>
            <a:endParaRPr lang="en-US" sz="2000" dirty="0" smtClean="0">
              <a:solidFill>
                <a:srgbClr val="A6CE39"/>
              </a:solidFill>
              <a:cs typeface="Arial" charset="0"/>
            </a:endParaRPr>
          </a:p>
          <a:p>
            <a:pPr algn="ctr">
              <a:defRPr/>
            </a:pPr>
            <a:r>
              <a:rPr lang="en-US" sz="2400" dirty="0" smtClean="0">
                <a:solidFill>
                  <a:schemeClr val="accent6"/>
                </a:solidFill>
                <a:cs typeface="Arial" charset="0"/>
              </a:rPr>
              <a:t>School Psychologist</a:t>
            </a:r>
          </a:p>
          <a:p>
            <a:pPr algn="ctr">
              <a:defRPr/>
            </a:pPr>
            <a:endParaRPr lang="en-US" sz="2400" dirty="0">
              <a:solidFill>
                <a:srgbClr val="A6CE39"/>
              </a:solidFill>
              <a:cs typeface="Arial" charset="0"/>
            </a:endParaRPr>
          </a:p>
          <a:p>
            <a:pPr algn="ctr">
              <a:defRPr/>
            </a:pPr>
            <a:endParaRPr lang="en-US" sz="2400" dirty="0" smtClean="0">
              <a:solidFill>
                <a:srgbClr val="A6CE39"/>
              </a:solidFill>
              <a:cs typeface="Arial" charset="0"/>
            </a:endParaRPr>
          </a:p>
        </p:txBody>
      </p:sp>
      <p:sp>
        <p:nvSpPr>
          <p:cNvPr id="16" name="Freeform 12"/>
          <p:cNvSpPr>
            <a:spLocks/>
          </p:cNvSpPr>
          <p:nvPr/>
        </p:nvSpPr>
        <p:spPr bwMode="auto">
          <a:xfrm>
            <a:off x="4048558" y="1981200"/>
            <a:ext cx="2496359" cy="206681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bg2"/>
          </a:solidFill>
          <a:ln w="28575">
            <a:solidFill>
              <a:schemeClr val="accent1"/>
            </a:solidFill>
            <a:prstDash val="solid"/>
            <a:round/>
            <a:headEnd/>
            <a:tailEnd/>
          </a:ln>
        </p:spPr>
        <p:txBody>
          <a:bodyPr lIns="360000" anchor="t"/>
          <a:lstStyle/>
          <a:p>
            <a:pPr algn="ctr">
              <a:defRPr/>
            </a:pPr>
            <a:r>
              <a:rPr lang="en-US" sz="2000" dirty="0" smtClean="0">
                <a:solidFill>
                  <a:srgbClr val="A6CE39"/>
                </a:solidFill>
                <a:cs typeface="Arial" charset="0"/>
              </a:rPr>
              <a:t>  </a:t>
            </a:r>
            <a:r>
              <a:rPr lang="en-US" sz="2400" dirty="0" smtClean="0">
                <a:solidFill>
                  <a:schemeClr val="accent6"/>
                </a:solidFill>
                <a:cs typeface="Arial" charset="0"/>
              </a:rPr>
              <a:t>General Education Teacher</a:t>
            </a:r>
          </a:p>
          <a:p>
            <a:pPr algn="ctr">
              <a:defRPr/>
            </a:pPr>
            <a:endParaRPr lang="en-US" sz="2000" dirty="0" smtClean="0">
              <a:solidFill>
                <a:srgbClr val="A6CE39"/>
              </a:solidFill>
              <a:cs typeface="Arial" charset="0"/>
            </a:endParaRPr>
          </a:p>
          <a:p>
            <a:pPr algn="ctr">
              <a:defRPr/>
            </a:pPr>
            <a:endParaRPr lang="en-GB" dirty="0">
              <a:solidFill>
                <a:srgbClr val="A6CE39"/>
              </a:solidFill>
              <a:cs typeface="Arial" charset="0"/>
            </a:endParaRPr>
          </a:p>
        </p:txBody>
      </p:sp>
      <p:sp>
        <p:nvSpPr>
          <p:cNvPr id="17" name="Freeform 13"/>
          <p:cNvSpPr>
            <a:spLocks/>
          </p:cNvSpPr>
          <p:nvPr/>
        </p:nvSpPr>
        <p:spPr bwMode="auto">
          <a:xfrm>
            <a:off x="4472336" y="3633968"/>
            <a:ext cx="2076624" cy="2606811"/>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bg2"/>
          </a:solidFill>
          <a:ln w="28575">
            <a:solidFill>
              <a:schemeClr val="accent1"/>
            </a:solidFill>
            <a:prstDash val="solid"/>
            <a:round/>
            <a:headEnd/>
            <a:tailEnd/>
          </a:ln>
        </p:spPr>
        <p:txBody>
          <a:bodyPr lIns="324000" tIns="288000" anchor="ctr"/>
          <a:lstStyle/>
          <a:p>
            <a:pPr algn="ctr">
              <a:defRPr/>
            </a:pPr>
            <a:r>
              <a:rPr lang="en-US" sz="2600" dirty="0" smtClean="0">
                <a:solidFill>
                  <a:schemeClr val="accent6"/>
                </a:solidFill>
                <a:cs typeface="Arial" charset="0"/>
              </a:rPr>
              <a:t>Student</a:t>
            </a:r>
          </a:p>
          <a:p>
            <a:pPr algn="ctr">
              <a:defRPr/>
            </a:pPr>
            <a:endParaRPr lang="en-GB" dirty="0">
              <a:solidFill>
                <a:srgbClr val="A6CE39"/>
              </a:solidFill>
              <a:cs typeface="Arial" charset="0"/>
            </a:endParaRPr>
          </a:p>
        </p:txBody>
      </p:sp>
      <p:sp>
        <p:nvSpPr>
          <p:cNvPr id="18" name="Freeform 6"/>
          <p:cNvSpPr>
            <a:spLocks/>
          </p:cNvSpPr>
          <p:nvPr/>
        </p:nvSpPr>
        <p:spPr bwMode="auto">
          <a:xfrm rot="5400000">
            <a:off x="2556949" y="3920929"/>
            <a:ext cx="2170013" cy="2469688"/>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chemeClr val="bg2"/>
          </a:solidFill>
          <a:ln w="28575">
            <a:solidFill>
              <a:schemeClr val="accent1"/>
            </a:solidFill>
            <a:prstDash val="solid"/>
            <a:round/>
            <a:headEnd/>
            <a:tailEnd/>
          </a:ln>
        </p:spPr>
        <p:txBody>
          <a:bodyPr vert="vert270" lIns="288000" tIns="288000" anchor="ctr"/>
          <a:lstStyle/>
          <a:p>
            <a:pPr lvl="1">
              <a:defRPr/>
            </a:pPr>
            <a:r>
              <a:rPr lang="en-GB" sz="2000" dirty="0" smtClean="0">
                <a:solidFill>
                  <a:srgbClr val="A6CE39"/>
                </a:solidFill>
                <a:cs typeface="Arial" charset="0"/>
              </a:rPr>
              <a:t>    </a:t>
            </a:r>
            <a:r>
              <a:rPr lang="en-GB" sz="2000" dirty="0" smtClean="0">
                <a:solidFill>
                  <a:schemeClr val="accent6"/>
                </a:solidFill>
                <a:cs typeface="Arial" charset="0"/>
              </a:rPr>
              <a:t>District Representative</a:t>
            </a:r>
          </a:p>
          <a:p>
            <a:pPr lvl="1">
              <a:defRPr/>
            </a:pPr>
            <a:endParaRPr lang="en-GB" sz="2000" dirty="0" smtClean="0">
              <a:solidFill>
                <a:srgbClr val="A6CE39"/>
              </a:solidFill>
              <a:cs typeface="Arial" charset="0"/>
            </a:endParaRPr>
          </a:p>
          <a:p>
            <a:pPr algn="ctr">
              <a:defRPr/>
            </a:pPr>
            <a:endParaRPr lang="en-US" sz="1200" dirty="0" smtClean="0">
              <a:solidFill>
                <a:srgbClr val="524135"/>
              </a:solidFill>
            </a:endParaRPr>
          </a:p>
        </p:txBody>
      </p:sp>
      <p:sp>
        <p:nvSpPr>
          <p:cNvPr id="19" name="Freeform 9"/>
          <p:cNvSpPr>
            <a:spLocks/>
          </p:cNvSpPr>
          <p:nvPr/>
        </p:nvSpPr>
        <p:spPr bwMode="auto">
          <a:xfrm rot="1138914">
            <a:off x="6191541" y="3310065"/>
            <a:ext cx="2711804" cy="193309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bg2"/>
          </a:solidFill>
          <a:ln w="28575">
            <a:solidFill>
              <a:schemeClr val="accent1"/>
            </a:solidFill>
            <a:prstDash val="solid"/>
            <a:round/>
            <a:headEnd/>
            <a:tailEnd/>
          </a:ln>
        </p:spPr>
        <p:txBody>
          <a:bodyPr anchor="ctr"/>
          <a:lstStyle/>
          <a:p>
            <a:pPr algn="ctr">
              <a:defRPr/>
            </a:pPr>
            <a:r>
              <a:rPr lang="en-US" sz="2000" dirty="0" smtClean="0">
                <a:solidFill>
                  <a:srgbClr val="5BC4BE"/>
                </a:solidFill>
                <a:cs typeface="Arial" charset="0"/>
              </a:rPr>
              <a:t>Other Persons</a:t>
            </a:r>
          </a:p>
          <a:p>
            <a:pPr algn="ctr">
              <a:defRPr/>
            </a:pPr>
            <a:endParaRPr lang="en-US" sz="2000" dirty="0" smtClean="0">
              <a:solidFill>
                <a:srgbClr val="5BC4BE"/>
              </a:solidFill>
              <a:cs typeface="Arial" charset="0"/>
            </a:endParaRPr>
          </a:p>
          <a:p>
            <a:pPr algn="ctr">
              <a:defRPr/>
            </a:pPr>
            <a:endParaRPr lang="en-US" sz="800" dirty="0" smtClean="0">
              <a:solidFill>
                <a:srgbClr val="5BC4BE"/>
              </a:solidFill>
              <a:cs typeface="Arial" charset="0"/>
            </a:endParaRPr>
          </a:p>
        </p:txBody>
      </p:sp>
      <p:sp>
        <p:nvSpPr>
          <p:cNvPr id="12" name="TextBox 11"/>
          <p:cNvSpPr txBox="1"/>
          <p:nvPr/>
        </p:nvSpPr>
        <p:spPr>
          <a:xfrm>
            <a:off x="4539227" y="3106805"/>
            <a:ext cx="1907546" cy="523220"/>
          </a:xfrm>
          <a:prstGeom prst="rect">
            <a:avLst/>
          </a:prstGeom>
          <a:noFill/>
        </p:spPr>
        <p:txBody>
          <a:bodyPr wrap="square" rtlCol="0">
            <a:spAutoFit/>
          </a:bodyPr>
          <a:lstStyle/>
          <a:p>
            <a:pPr algn="ctr">
              <a:defRPr/>
            </a:pPr>
            <a:r>
              <a:rPr lang="en-US" sz="1400" dirty="0">
                <a:solidFill>
                  <a:srgbClr val="524135"/>
                </a:solidFill>
              </a:rPr>
              <a:t>I</a:t>
            </a:r>
            <a:r>
              <a:rPr lang="en-US" sz="1400" dirty="0" smtClean="0">
                <a:solidFill>
                  <a:srgbClr val="524135"/>
                </a:solidFill>
              </a:rPr>
              <a:t>f </a:t>
            </a:r>
            <a:r>
              <a:rPr lang="en-US" sz="1400" dirty="0">
                <a:solidFill>
                  <a:srgbClr val="524135"/>
                </a:solidFill>
              </a:rPr>
              <a:t>the student is or may </a:t>
            </a:r>
            <a:r>
              <a:rPr lang="en-US" sz="1400" dirty="0" smtClean="0">
                <a:solidFill>
                  <a:srgbClr val="524135"/>
                </a:solidFill>
              </a:rPr>
              <a:t>be in general </a:t>
            </a:r>
            <a:r>
              <a:rPr lang="en-US" sz="1400" dirty="0" err="1" smtClean="0">
                <a:solidFill>
                  <a:srgbClr val="524135"/>
                </a:solidFill>
              </a:rPr>
              <a:t>ed</a:t>
            </a:r>
            <a:r>
              <a:rPr lang="en-US" sz="1400" dirty="0" smtClean="0">
                <a:solidFill>
                  <a:srgbClr val="524135"/>
                </a:solidFill>
              </a:rPr>
              <a:t> classes</a:t>
            </a:r>
            <a:endParaRPr lang="en-US" sz="1400" dirty="0">
              <a:solidFill>
                <a:srgbClr val="524135"/>
              </a:solidFill>
            </a:endParaRPr>
          </a:p>
        </p:txBody>
      </p:sp>
      <p:sp>
        <p:nvSpPr>
          <p:cNvPr id="21" name="TextBox 20"/>
          <p:cNvSpPr txBox="1"/>
          <p:nvPr/>
        </p:nvSpPr>
        <p:spPr>
          <a:xfrm>
            <a:off x="456095" y="5296027"/>
            <a:ext cx="1907546" cy="523220"/>
          </a:xfrm>
          <a:prstGeom prst="rect">
            <a:avLst/>
          </a:prstGeom>
          <a:noFill/>
        </p:spPr>
        <p:txBody>
          <a:bodyPr wrap="square" rtlCol="0">
            <a:spAutoFit/>
          </a:bodyPr>
          <a:lstStyle/>
          <a:p>
            <a:pPr algn="ctr">
              <a:defRPr/>
            </a:pPr>
            <a:r>
              <a:rPr lang="en-US" sz="1400" dirty="0" smtClean="0">
                <a:solidFill>
                  <a:srgbClr val="524135"/>
                </a:solidFill>
              </a:rPr>
              <a:t>Explains evaluations or change in setting</a:t>
            </a:r>
            <a:endParaRPr lang="en-GB" sz="1400" dirty="0">
              <a:solidFill>
                <a:srgbClr val="A6CE39"/>
              </a:solidFill>
              <a:cs typeface="Arial" charset="0"/>
            </a:endParaRPr>
          </a:p>
        </p:txBody>
      </p:sp>
      <p:sp>
        <p:nvSpPr>
          <p:cNvPr id="22" name="TextBox 21"/>
          <p:cNvSpPr txBox="1"/>
          <p:nvPr/>
        </p:nvSpPr>
        <p:spPr>
          <a:xfrm rot="1137005">
            <a:off x="6515019" y="4348384"/>
            <a:ext cx="1907546" cy="307777"/>
          </a:xfrm>
          <a:prstGeom prst="rect">
            <a:avLst/>
          </a:prstGeom>
          <a:noFill/>
        </p:spPr>
        <p:txBody>
          <a:bodyPr wrap="square" rtlCol="0">
            <a:spAutoFit/>
          </a:bodyPr>
          <a:lstStyle/>
          <a:p>
            <a:pPr algn="ctr">
              <a:defRPr/>
            </a:pPr>
            <a:r>
              <a:rPr lang="en-US" sz="1400" dirty="0" smtClean="0">
                <a:solidFill>
                  <a:srgbClr val="524135"/>
                </a:solidFill>
              </a:rPr>
              <a:t>Including interpreters</a:t>
            </a:r>
            <a:endParaRPr lang="en-US" sz="1400" dirty="0">
              <a:solidFill>
                <a:srgbClr val="524135"/>
              </a:solidFill>
            </a:endParaRPr>
          </a:p>
        </p:txBody>
      </p:sp>
      <p:sp>
        <p:nvSpPr>
          <p:cNvPr id="23" name="TextBox 22"/>
          <p:cNvSpPr txBox="1"/>
          <p:nvPr/>
        </p:nvSpPr>
        <p:spPr>
          <a:xfrm>
            <a:off x="4941051" y="5200353"/>
            <a:ext cx="1293495" cy="523220"/>
          </a:xfrm>
          <a:prstGeom prst="rect">
            <a:avLst/>
          </a:prstGeom>
          <a:noFill/>
        </p:spPr>
        <p:txBody>
          <a:bodyPr wrap="square" rtlCol="0">
            <a:spAutoFit/>
          </a:bodyPr>
          <a:lstStyle/>
          <a:p>
            <a:pPr algn="ctr">
              <a:defRPr/>
            </a:pPr>
            <a:r>
              <a:rPr lang="en-US" sz="1400" dirty="0" smtClean="0">
                <a:solidFill>
                  <a:srgbClr val="524135"/>
                </a:solidFill>
              </a:rPr>
              <a:t>As appropriate (15 or older)</a:t>
            </a:r>
            <a:endParaRPr lang="en-US" sz="1400" dirty="0">
              <a:solidFill>
                <a:srgbClr val="524135"/>
              </a:solidFill>
            </a:endParaRPr>
          </a:p>
        </p:txBody>
      </p:sp>
      <p:sp>
        <p:nvSpPr>
          <p:cNvPr id="24" name="TextBox 23"/>
          <p:cNvSpPr txBox="1"/>
          <p:nvPr/>
        </p:nvSpPr>
        <p:spPr>
          <a:xfrm>
            <a:off x="2498703" y="5429591"/>
            <a:ext cx="1907546" cy="307777"/>
          </a:xfrm>
          <a:prstGeom prst="rect">
            <a:avLst/>
          </a:prstGeom>
          <a:noFill/>
        </p:spPr>
        <p:txBody>
          <a:bodyPr wrap="square" rtlCol="0">
            <a:spAutoFit/>
          </a:bodyPr>
          <a:lstStyle/>
          <a:p>
            <a:pPr algn="ctr">
              <a:defRPr/>
            </a:pPr>
            <a:r>
              <a:rPr lang="en-US" sz="1400" dirty="0" smtClean="0">
                <a:solidFill>
                  <a:srgbClr val="524135"/>
                </a:solidFill>
              </a:rPr>
              <a:t>Knows district services</a:t>
            </a:r>
            <a:endParaRPr lang="en-GB" sz="1400" dirty="0">
              <a:solidFill>
                <a:srgbClr val="A6CE39"/>
              </a:solidFill>
              <a:cs typeface="Arial" charset="0"/>
            </a:endParaRPr>
          </a:p>
        </p:txBody>
      </p:sp>
      <p:pic>
        <p:nvPicPr>
          <p:cNvPr id="20"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TextBox 24"/>
          <p:cNvSpPr txBox="1"/>
          <p:nvPr/>
        </p:nvSpPr>
        <p:spPr>
          <a:xfrm>
            <a:off x="447357" y="3308666"/>
            <a:ext cx="1907546" cy="523220"/>
          </a:xfrm>
          <a:prstGeom prst="rect">
            <a:avLst/>
          </a:prstGeom>
          <a:noFill/>
        </p:spPr>
        <p:txBody>
          <a:bodyPr wrap="square" rtlCol="0">
            <a:spAutoFit/>
          </a:bodyPr>
          <a:lstStyle/>
          <a:p>
            <a:pPr algn="ctr">
              <a:defRPr/>
            </a:pPr>
            <a:r>
              <a:rPr lang="en-US" sz="1400" dirty="0" smtClean="0">
                <a:solidFill>
                  <a:srgbClr val="524135"/>
                </a:solidFill>
              </a:rPr>
              <a:t>Have right to 5 days notice</a:t>
            </a:r>
            <a:endParaRPr lang="en-US" sz="1400" dirty="0">
              <a:solidFill>
                <a:srgbClr val="524135"/>
              </a:solidFill>
            </a:endParaRPr>
          </a:p>
        </p:txBody>
      </p:sp>
    </p:spTree>
    <p:extLst>
      <p:ext uri="{BB962C8B-B14F-4D97-AF65-F5344CB8AC3E}">
        <p14:creationId xmlns:p14="http://schemas.microsoft.com/office/powerpoint/2010/main" val="16970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12" grpId="0"/>
      <p:bldP spid="21"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solidFill>
                  <a:schemeClr val="accent2"/>
                </a:solidFill>
              </a:rPr>
              <a:t>Tips for IEP Meetings</a:t>
            </a:r>
            <a:endParaRPr lang="en-US" sz="3300" b="1" dirty="0">
              <a:solidFill>
                <a:schemeClr val="accent2"/>
              </a:solidFill>
            </a:endParaRPr>
          </a:p>
        </p:txBody>
      </p:sp>
      <p:graphicFrame>
        <p:nvGraphicFramePr>
          <p:cNvPr id="4" name="Diagram 3"/>
          <p:cNvGraphicFramePr/>
          <p:nvPr>
            <p:extLst/>
          </p:nvPr>
        </p:nvGraphicFramePr>
        <p:xfrm>
          <a:off x="1221348" y="1631373"/>
          <a:ext cx="6695208" cy="4598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afc_fn2_al_tl_cmyk"/>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664539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chemeClr val="accent2"/>
                </a:solidFill>
              </a:rPr>
              <a:t>Important </a:t>
            </a:r>
            <a:r>
              <a:rPr lang="en-US" sz="3300" b="1" dirty="0" smtClean="0">
                <a:solidFill>
                  <a:schemeClr val="accent2"/>
                </a:solidFill>
              </a:rPr>
              <a:t>Sections </a:t>
            </a:r>
            <a:r>
              <a:rPr lang="en-US" sz="3300" b="1" dirty="0">
                <a:solidFill>
                  <a:schemeClr val="accent2"/>
                </a:solidFill>
              </a:rPr>
              <a:t>in an IEP</a:t>
            </a:r>
            <a:endParaRPr lang="en-US" sz="3300"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956513665"/>
              </p:ext>
            </p:extLst>
          </p:nvPr>
        </p:nvGraphicFramePr>
        <p:xfrm>
          <a:off x="85058" y="1589088"/>
          <a:ext cx="8967787" cy="477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afc_fn2_al_tl_cmyk"/>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78439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rPr>
              <a:t>Program Recommendation</a:t>
            </a:r>
            <a:endParaRPr lang="en-US" b="1" dirty="0">
              <a:solidFill>
                <a:schemeClr val="accent2"/>
              </a:solidFill>
            </a:endParaRPr>
          </a:p>
        </p:txBody>
      </p:sp>
      <p:sp>
        <p:nvSpPr>
          <p:cNvPr id="3" name="Content Placeholder 2"/>
          <p:cNvSpPr>
            <a:spLocks noGrp="1"/>
          </p:cNvSpPr>
          <p:nvPr>
            <p:ph sz="quarter" idx="1"/>
          </p:nvPr>
        </p:nvSpPr>
        <p:spPr>
          <a:xfrm>
            <a:off x="322534" y="1527048"/>
            <a:ext cx="8503920" cy="4934712"/>
          </a:xfrm>
        </p:spPr>
        <p:txBody>
          <a:bodyPr/>
          <a:lstStyle/>
          <a:p>
            <a:r>
              <a:rPr lang="en-US" sz="2400" dirty="0" smtClean="0">
                <a:solidFill>
                  <a:schemeClr val="tx2"/>
                </a:solidFill>
              </a:rPr>
              <a:t>Prior Written Notice</a:t>
            </a:r>
          </a:p>
          <a:p>
            <a:pPr lvl="1"/>
            <a:r>
              <a:rPr lang="en-US" sz="2400" dirty="0" smtClean="0"/>
              <a:t>Describes program, type of school and services on IEP</a:t>
            </a:r>
          </a:p>
          <a:p>
            <a:r>
              <a:rPr lang="en-US" sz="2400" dirty="0" smtClean="0">
                <a:solidFill>
                  <a:schemeClr val="tx2"/>
                </a:solidFill>
              </a:rPr>
              <a:t>School Location Letter</a:t>
            </a:r>
          </a:p>
          <a:p>
            <a:pPr lvl="1"/>
            <a:r>
              <a:rPr lang="en-US" sz="2400" dirty="0" smtClean="0"/>
              <a:t>Says which school the student should attend</a:t>
            </a:r>
          </a:p>
          <a:p>
            <a:pPr lvl="1"/>
            <a:r>
              <a:rPr lang="en-US" sz="2400" dirty="0" smtClean="0"/>
              <a:t>Parents have the right to visit</a:t>
            </a:r>
          </a:p>
          <a:p>
            <a:pPr marL="0" indent="0">
              <a:buNone/>
            </a:pPr>
            <a:endParaRPr lang="en-US" sz="2400" dirty="0" smtClean="0">
              <a:solidFill>
                <a:schemeClr val="tx2"/>
              </a:solidFill>
            </a:endParaRPr>
          </a:p>
          <a:p>
            <a:pPr marL="0" indent="0">
              <a:buNone/>
            </a:pPr>
            <a:endParaRPr lang="en-US" sz="2400" dirty="0">
              <a:solidFill>
                <a:schemeClr val="tx2"/>
              </a:solidFill>
            </a:endParaRPr>
          </a:p>
          <a:p>
            <a:pPr marL="0" indent="0">
              <a:buNone/>
            </a:pPr>
            <a:endParaRPr lang="en-US" sz="2400" dirty="0" smtClean="0">
              <a:solidFill>
                <a:schemeClr val="tx2"/>
              </a:solidFill>
            </a:endParaRPr>
          </a:p>
          <a:p>
            <a:pPr marL="0" indent="0" algn="ctr">
              <a:buNone/>
            </a:pPr>
            <a:endParaRPr lang="en-US" sz="2400" dirty="0" smtClean="0">
              <a:solidFill>
                <a:schemeClr val="tx2"/>
              </a:solidFill>
            </a:endParaRPr>
          </a:p>
          <a:p>
            <a:pPr marL="0" indent="0" algn="ctr">
              <a:buNone/>
            </a:pPr>
            <a:r>
              <a:rPr lang="en-US" sz="2400" dirty="0" smtClean="0">
                <a:solidFill>
                  <a:schemeClr val="tx2"/>
                </a:solidFill>
              </a:rPr>
              <a:t>All </a:t>
            </a:r>
            <a:r>
              <a:rPr lang="en-US" sz="2400" dirty="0">
                <a:solidFill>
                  <a:schemeClr val="tx2"/>
                </a:solidFill>
              </a:rPr>
              <a:t>community schools SHOULD be able </a:t>
            </a:r>
            <a:r>
              <a:rPr lang="en-US" sz="2400" dirty="0" smtClean="0">
                <a:solidFill>
                  <a:schemeClr val="tx2"/>
                </a:solidFill>
              </a:rPr>
              <a:t>                                    to </a:t>
            </a:r>
            <a:r>
              <a:rPr lang="en-US" sz="2400" dirty="0">
                <a:solidFill>
                  <a:schemeClr val="tx2"/>
                </a:solidFill>
              </a:rPr>
              <a:t>meet </a:t>
            </a:r>
            <a:r>
              <a:rPr lang="en-US" sz="2400" dirty="0" smtClean="0">
                <a:solidFill>
                  <a:schemeClr val="tx2"/>
                </a:solidFill>
              </a:rPr>
              <a:t>the </a:t>
            </a:r>
            <a:r>
              <a:rPr lang="en-US" sz="2400" dirty="0">
                <a:solidFill>
                  <a:schemeClr val="tx2"/>
                </a:solidFill>
              </a:rPr>
              <a:t>needs of </a:t>
            </a:r>
            <a:r>
              <a:rPr lang="en-US" sz="2400" dirty="0" smtClean="0">
                <a:solidFill>
                  <a:schemeClr val="tx2"/>
                </a:solidFill>
              </a:rPr>
              <a:t>most students! </a:t>
            </a:r>
          </a:p>
          <a:p>
            <a:endParaRPr lang="en-US" sz="2900" dirty="0" smtClean="0"/>
          </a:p>
          <a:p>
            <a:pPr marL="0" indent="0">
              <a:buNone/>
            </a:pPr>
            <a:endParaRPr lang="en-US" dirty="0"/>
          </a:p>
        </p:txBody>
      </p:sp>
      <p:pic>
        <p:nvPicPr>
          <p:cNvPr id="4" name="Picture 2" descr="afc_fn2_al_tl_cmyk"/>
          <p:cNvPicPr>
            <a:picLocks noChangeAspect="1" noChangeArrowheads="1"/>
          </p:cNvPicPr>
          <p:nvPr/>
        </p:nvPicPr>
        <p:blipFill>
          <a:blip r:embed="rId2"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6" name="Picture 2" descr="https://api.wallab.ee/image/item-53-512.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3017" y="2625435"/>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13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042.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8640" t="9562" r="5730" b="3300"/>
          <a:stretch/>
        </p:blipFill>
        <p:spPr>
          <a:xfrm>
            <a:off x="0" y="-9618"/>
            <a:ext cx="9144000" cy="6880656"/>
          </a:xfrm>
          <a:prstGeom prst="rect">
            <a:avLst/>
          </a:prstGeom>
        </p:spPr>
      </p:pic>
      <p:sp>
        <p:nvSpPr>
          <p:cNvPr id="4" name="Rectangle 3"/>
          <p:cNvSpPr/>
          <p:nvPr/>
        </p:nvSpPr>
        <p:spPr>
          <a:xfrm>
            <a:off x="2438400" y="1524000"/>
            <a:ext cx="12954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057400" y="1905000"/>
            <a:ext cx="1219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038600" y="1905000"/>
            <a:ext cx="1219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467600" y="2514600"/>
            <a:ext cx="457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81000" y="2590800"/>
            <a:ext cx="762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60711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rPr>
              <a:t>What if  You </a:t>
            </a:r>
            <a:r>
              <a:rPr lang="en-US" b="1" dirty="0">
                <a:solidFill>
                  <a:schemeClr val="accent4"/>
                </a:solidFill>
              </a:rPr>
              <a:t>D</a:t>
            </a:r>
            <a:r>
              <a:rPr lang="en-US" b="1" dirty="0" smtClean="0">
                <a:solidFill>
                  <a:schemeClr val="accent4"/>
                </a:solidFill>
              </a:rPr>
              <a:t>isagree with the DOE?</a:t>
            </a:r>
            <a:endParaRPr lang="en-US" b="1" dirty="0">
              <a:solidFill>
                <a:schemeClr val="accent4"/>
              </a:solidFill>
            </a:endParaRPr>
          </a:p>
        </p:txBody>
      </p:sp>
      <p:sp>
        <p:nvSpPr>
          <p:cNvPr id="3" name="Content Placeholder 2"/>
          <p:cNvSpPr>
            <a:spLocks noGrp="1"/>
          </p:cNvSpPr>
          <p:nvPr>
            <p:ph sz="quarter" idx="4294967295"/>
          </p:nvPr>
        </p:nvSpPr>
        <p:spPr>
          <a:xfrm>
            <a:off x="323167" y="1527175"/>
            <a:ext cx="8504238" cy="4572000"/>
          </a:xfrm>
        </p:spPr>
        <p:txBody>
          <a:bodyPr>
            <a:normAutofit/>
          </a:bodyPr>
          <a:lstStyle/>
          <a:p>
            <a:pPr marL="0" indent="0" algn="ctr">
              <a:buNone/>
            </a:pPr>
            <a:r>
              <a:rPr lang="en-US" sz="3200" dirty="0" smtClean="0">
                <a:solidFill>
                  <a:schemeClr val="tx2"/>
                </a:solidFill>
              </a:rPr>
              <a:t>Due Process Rights</a:t>
            </a:r>
          </a:p>
          <a:p>
            <a:pPr marL="0" indent="0">
              <a:buNone/>
            </a:pPr>
            <a:endParaRPr lang="en-US" sz="2800" dirty="0" smtClean="0">
              <a:solidFill>
                <a:schemeClr val="tx2"/>
              </a:solidFill>
            </a:endParaRPr>
          </a:p>
          <a:p>
            <a:r>
              <a:rPr lang="en-US" sz="2800" dirty="0" smtClean="0">
                <a:solidFill>
                  <a:schemeClr val="tx2"/>
                </a:solidFill>
              </a:rPr>
              <a:t>Informal Dispute Resolution</a:t>
            </a:r>
          </a:p>
          <a:p>
            <a:endParaRPr lang="en-US" sz="2800" dirty="0" smtClean="0">
              <a:solidFill>
                <a:schemeClr val="tx2"/>
              </a:solidFill>
            </a:endParaRPr>
          </a:p>
          <a:p>
            <a:r>
              <a:rPr lang="en-US" sz="2800" dirty="0" smtClean="0">
                <a:solidFill>
                  <a:schemeClr val="tx2"/>
                </a:solidFill>
              </a:rPr>
              <a:t>Formal Dispute Resolution</a:t>
            </a:r>
          </a:p>
        </p:txBody>
      </p:sp>
      <p:pic>
        <p:nvPicPr>
          <p:cNvPr id="4" name="Picture 2" descr="afc_fn2_al_tl_cmyk"/>
          <p:cNvPicPr>
            <a:picLocks noChangeAspect="1" noChangeArrowheads="1"/>
          </p:cNvPicPr>
          <p:nvPr/>
        </p:nvPicPr>
        <p:blipFill>
          <a:blip r:embed="rId2"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6" name="Picture 2" descr="Scales of justic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172" y="2444912"/>
            <a:ext cx="3619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76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Informal Dispute Resolution</a:t>
            </a:r>
            <a:endParaRPr lang="en-US" dirty="0"/>
          </a:p>
        </p:txBody>
      </p:sp>
      <p:graphicFrame>
        <p:nvGraphicFramePr>
          <p:cNvPr id="4" name="Diagram 3"/>
          <p:cNvGraphicFramePr/>
          <p:nvPr>
            <p:extLst>
              <p:ext uri="{D42A27DB-BD31-4B8C-83A1-F6EECF244321}">
                <p14:modId xmlns:p14="http://schemas.microsoft.com/office/powerpoint/2010/main" val="4232009201"/>
              </p:ext>
            </p:extLst>
          </p:nvPr>
        </p:nvGraphicFramePr>
        <p:xfrm>
          <a:off x="741218" y="1485900"/>
          <a:ext cx="7665026" cy="4894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afc_fn2_al_tl_cmyk"/>
          <p:cNvPicPr>
            <a:picLocks noChangeAspect="1" noChangeArrowheads="1"/>
          </p:cNvPicPr>
          <p:nvPr/>
        </p:nvPicPr>
        <p:blipFill>
          <a:blip r:embed="rId7"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441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AD7F757-AECB-40D2-983D-F5341C107F5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4F04A7E-9496-43C9-B73F-880509A7258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79DC027-BDDF-45AE-966F-C87D26E990A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407B92A-FF60-49B9-92CC-67F87DD71A5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64212F3-5164-4DCF-A460-8F9D430A3FD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7280795-8F93-45A9-BF27-065CC30CD7D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114080D7-E4CC-4C20-8494-34CC2AFE1DC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A7888A4-4ECA-40DE-A78C-AF6FE7A87F6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208866" y="4464194"/>
            <a:ext cx="2466975" cy="1857375"/>
          </a:xfrm>
          <a:prstGeom prst="rect">
            <a:avLst/>
          </a:prstGeom>
        </p:spPr>
      </p:pic>
      <p:sp>
        <p:nvSpPr>
          <p:cNvPr id="2" name="Title 1"/>
          <p:cNvSpPr>
            <a:spLocks noGrp="1"/>
          </p:cNvSpPr>
          <p:nvPr>
            <p:ph type="title"/>
          </p:nvPr>
        </p:nvSpPr>
        <p:spPr/>
        <p:txBody>
          <a:bodyPr/>
          <a:lstStyle/>
          <a:p>
            <a:r>
              <a:rPr lang="en-US" b="1" dirty="0">
                <a:solidFill>
                  <a:schemeClr val="accent4"/>
                </a:solidFill>
              </a:rPr>
              <a:t>Formal Dispute Resolution</a:t>
            </a:r>
            <a:endParaRPr lang="en-US" dirty="0"/>
          </a:p>
        </p:txBody>
      </p:sp>
      <p:pic>
        <p:nvPicPr>
          <p:cNvPr id="11" name="Picture 10"/>
          <p:cNvPicPr>
            <a:picLocks noChangeAspect="1"/>
          </p:cNvPicPr>
          <p:nvPr/>
        </p:nvPicPr>
        <p:blipFill>
          <a:blip r:embed="rId4" cstate="print"/>
          <a:stretch>
            <a:fillRect/>
          </a:stretch>
        </p:blipFill>
        <p:spPr>
          <a:xfrm>
            <a:off x="6607897" y="1345340"/>
            <a:ext cx="2286000" cy="1943100"/>
          </a:xfrm>
          <a:prstGeom prst="rect">
            <a:avLst/>
          </a:prstGeom>
        </p:spPr>
      </p:pic>
      <p:pic>
        <p:nvPicPr>
          <p:cNvPr id="12" name="Picture 11"/>
          <p:cNvPicPr>
            <a:picLocks noChangeAspect="1"/>
          </p:cNvPicPr>
          <p:nvPr/>
        </p:nvPicPr>
        <p:blipFill rotWithShape="1">
          <a:blip r:embed="rId5" cstate="print"/>
          <a:srcRect l="20071" t="30873" r="28275" b="33503"/>
          <a:stretch/>
        </p:blipFill>
        <p:spPr>
          <a:xfrm>
            <a:off x="167420" y="1315990"/>
            <a:ext cx="2508421" cy="1729946"/>
          </a:xfrm>
          <a:prstGeom prst="rect">
            <a:avLst/>
          </a:prstGeom>
        </p:spPr>
      </p:pic>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2080984795"/>
              </p:ext>
            </p:extLst>
          </p:nvPr>
        </p:nvGraphicFramePr>
        <p:xfrm>
          <a:off x="-90164" y="1098763"/>
          <a:ext cx="9518650" cy="53403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Picture 2" descr="afc_fn2_al_tl_cmyk"/>
          <p:cNvPicPr>
            <a:picLocks noChangeAspect="1" noChangeArrowheads="1"/>
          </p:cNvPicPr>
          <p:nvPr/>
        </p:nvPicPr>
        <p:blipFill>
          <a:blip r:embed="rId11"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9"/>
          <p:cNvPicPr>
            <a:picLocks noChangeAspect="1"/>
          </p:cNvPicPr>
          <p:nvPr/>
        </p:nvPicPr>
        <p:blipFill>
          <a:blip r:embed="rId12" cstate="print"/>
          <a:stretch>
            <a:fillRect/>
          </a:stretch>
        </p:blipFill>
        <p:spPr>
          <a:xfrm>
            <a:off x="6973963" y="4630881"/>
            <a:ext cx="1771650" cy="1524000"/>
          </a:xfrm>
          <a:prstGeom prst="rect">
            <a:avLst/>
          </a:prstGeom>
        </p:spPr>
      </p:pic>
    </p:spTree>
    <p:extLst>
      <p:ext uri="{BB962C8B-B14F-4D97-AF65-F5344CB8AC3E}">
        <p14:creationId xmlns:p14="http://schemas.microsoft.com/office/powerpoint/2010/main" val="111006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27" y="228600"/>
            <a:ext cx="8534400" cy="758952"/>
          </a:xfrm>
        </p:spPr>
        <p:txBody>
          <a:bodyPr>
            <a:normAutofit/>
          </a:bodyPr>
          <a:lstStyle/>
          <a:p>
            <a:r>
              <a:rPr lang="en-US" sz="3300" b="1" dirty="0" smtClean="0">
                <a:solidFill>
                  <a:schemeClr val="accent3"/>
                </a:solidFill>
              </a:rPr>
              <a:t>What is Advocates for Children (AFC)?</a:t>
            </a:r>
            <a:endParaRPr lang="en-US" sz="3300" b="1" dirty="0">
              <a:solidFill>
                <a:schemeClr val="accent3"/>
              </a:solidFill>
            </a:endParaRPr>
          </a:p>
        </p:txBody>
      </p:sp>
      <p:sp>
        <p:nvSpPr>
          <p:cNvPr id="3" name="Content Placeholder 2"/>
          <p:cNvSpPr>
            <a:spLocks noGrp="1"/>
          </p:cNvSpPr>
          <p:nvPr>
            <p:ph sz="quarter" idx="1"/>
          </p:nvPr>
        </p:nvSpPr>
        <p:spPr>
          <a:xfrm>
            <a:off x="311377" y="1632923"/>
            <a:ext cx="8503920" cy="4572000"/>
          </a:xfrm>
        </p:spPr>
        <p:txBody>
          <a:bodyPr>
            <a:normAutofit/>
          </a:bodyPr>
          <a:lstStyle/>
          <a:p>
            <a:pPr marL="0" indent="0" algn="ctr">
              <a:buSzPct val="100000"/>
              <a:buNone/>
            </a:pPr>
            <a:r>
              <a:rPr lang="en-US" sz="2800" dirty="0">
                <a:solidFill>
                  <a:schemeClr val="tx2"/>
                </a:solidFill>
              </a:rPr>
              <a:t>AFC is an independent agency that protects the rights </a:t>
            </a:r>
            <a:r>
              <a:rPr lang="en-US" sz="2800" dirty="0" smtClean="0">
                <a:solidFill>
                  <a:schemeClr val="tx2"/>
                </a:solidFill>
              </a:rPr>
              <a:t>of all NYC students</a:t>
            </a:r>
          </a:p>
          <a:p>
            <a:pPr>
              <a:buSzPct val="100000"/>
              <a:buFont typeface="Arial" panose="020B0604020202020204" pitchFamily="34" charset="0"/>
              <a:buChar char="•"/>
            </a:pPr>
            <a:endParaRPr lang="en-US" sz="2800" dirty="0" smtClean="0">
              <a:solidFill>
                <a:schemeClr val="tx2"/>
              </a:solidFill>
            </a:endParaRPr>
          </a:p>
          <a:p>
            <a:pPr marL="0" indent="0">
              <a:buSzPct val="100000"/>
              <a:buNone/>
            </a:pPr>
            <a:r>
              <a:rPr lang="en-US" sz="2800" dirty="0" smtClean="0">
                <a:solidFill>
                  <a:schemeClr val="tx2"/>
                </a:solidFill>
              </a:rPr>
              <a:t>Our Services:</a:t>
            </a:r>
          </a:p>
          <a:p>
            <a:pPr lvl="1">
              <a:buSzPct val="100000"/>
              <a:buFont typeface="Arial" panose="020B0604020202020204" pitchFamily="34" charset="0"/>
              <a:buChar char="•"/>
            </a:pPr>
            <a:r>
              <a:rPr lang="en-US" sz="2800" dirty="0" smtClean="0">
                <a:solidFill>
                  <a:schemeClr val="tx2"/>
                </a:solidFill>
              </a:rPr>
              <a:t>Helpline</a:t>
            </a:r>
            <a:r>
              <a:rPr lang="en-US" sz="2800" dirty="0">
                <a:solidFill>
                  <a:schemeClr val="tx2"/>
                </a:solidFill>
              </a:rPr>
              <a:t>: </a:t>
            </a:r>
            <a:r>
              <a:rPr lang="en-US" sz="2800" b="1" dirty="0">
                <a:solidFill>
                  <a:schemeClr val="tx2"/>
                </a:solidFill>
              </a:rPr>
              <a:t>1-866-427-6033 </a:t>
            </a:r>
            <a:r>
              <a:rPr lang="en-US" sz="2800" dirty="0">
                <a:solidFill>
                  <a:schemeClr val="tx2"/>
                </a:solidFill>
              </a:rPr>
              <a:t>(</a:t>
            </a:r>
            <a:r>
              <a:rPr lang="en-US" sz="2800" dirty="0" smtClean="0">
                <a:solidFill>
                  <a:schemeClr val="tx2"/>
                </a:solidFill>
              </a:rPr>
              <a:t>Mon-Thurs, </a:t>
            </a:r>
            <a:r>
              <a:rPr lang="en-US" sz="2800" dirty="0">
                <a:solidFill>
                  <a:schemeClr val="tx2"/>
                </a:solidFill>
              </a:rPr>
              <a:t>10am – 4pm)</a:t>
            </a:r>
          </a:p>
          <a:p>
            <a:pPr lvl="1">
              <a:buSzPct val="100000"/>
              <a:buFont typeface="Arial" panose="020B0604020202020204" pitchFamily="34" charset="0"/>
              <a:buChar char="•"/>
            </a:pPr>
            <a:r>
              <a:rPr lang="en-US" sz="2800" dirty="0">
                <a:solidFill>
                  <a:schemeClr val="tx2"/>
                </a:solidFill>
              </a:rPr>
              <a:t>Guides and resources: </a:t>
            </a:r>
            <a:r>
              <a:rPr lang="en-US" sz="2800" dirty="0">
                <a:hlinkClick r:id="rId3"/>
              </a:rPr>
              <a:t>www.advocatesforchildren.org</a:t>
            </a:r>
            <a:endParaRPr lang="en-US" sz="2800" dirty="0"/>
          </a:p>
          <a:p>
            <a:pPr lvl="1">
              <a:buSzPct val="100000"/>
              <a:buFont typeface="Arial" panose="020B0604020202020204" pitchFamily="34" charset="0"/>
              <a:buChar char="•"/>
            </a:pPr>
            <a:r>
              <a:rPr lang="en-US" sz="2800" dirty="0">
                <a:solidFill>
                  <a:schemeClr val="tx2"/>
                </a:solidFill>
              </a:rPr>
              <a:t>Workshops and trainings</a:t>
            </a:r>
          </a:p>
          <a:p>
            <a:pPr lvl="1">
              <a:buSzPct val="100000"/>
              <a:buFont typeface="Arial" panose="020B0604020202020204" pitchFamily="34" charset="0"/>
              <a:buChar char="•"/>
            </a:pPr>
            <a:r>
              <a:rPr lang="en-US" sz="2800" dirty="0">
                <a:solidFill>
                  <a:schemeClr val="tx2"/>
                </a:solidFill>
              </a:rPr>
              <a:t>Free legal services to </a:t>
            </a:r>
            <a:r>
              <a:rPr lang="en-US" sz="2800" dirty="0" smtClean="0">
                <a:solidFill>
                  <a:schemeClr val="tx2"/>
                </a:solidFill>
              </a:rPr>
              <a:t>low-income </a:t>
            </a:r>
            <a:r>
              <a:rPr lang="en-US" sz="2800" dirty="0">
                <a:solidFill>
                  <a:schemeClr val="tx2"/>
                </a:solidFill>
              </a:rPr>
              <a:t>families</a:t>
            </a:r>
          </a:p>
        </p:txBody>
      </p:sp>
      <p:pic>
        <p:nvPicPr>
          <p:cNvPr id="7" name="Picture 2" descr="afc_fn2_al_tl_cmyk"/>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5352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37955" y="2920096"/>
            <a:ext cx="2533249" cy="2431970"/>
          </a:xfrm>
          <a:prstGeom prst="rect">
            <a:avLst/>
          </a:prstGeom>
        </p:spPr>
      </p:pic>
      <p:sp>
        <p:nvSpPr>
          <p:cNvPr id="2" name="Title 1"/>
          <p:cNvSpPr>
            <a:spLocks noGrp="1"/>
          </p:cNvSpPr>
          <p:nvPr>
            <p:ph type="title"/>
          </p:nvPr>
        </p:nvSpPr>
        <p:spPr/>
        <p:txBody>
          <a:bodyPr>
            <a:normAutofit/>
          </a:bodyPr>
          <a:lstStyle/>
          <a:p>
            <a:r>
              <a:rPr lang="en-US" b="1" dirty="0" smtClean="0">
                <a:solidFill>
                  <a:schemeClr val="accent4"/>
                </a:solidFill>
              </a:rPr>
              <a:t>Parents Have the </a:t>
            </a:r>
            <a:r>
              <a:rPr lang="en-US" b="1" dirty="0">
                <a:solidFill>
                  <a:schemeClr val="accent4"/>
                </a:solidFill>
              </a:rPr>
              <a:t>R</a:t>
            </a:r>
            <a:r>
              <a:rPr lang="en-US" b="1" dirty="0" smtClean="0">
                <a:solidFill>
                  <a:schemeClr val="accent4"/>
                </a:solidFill>
              </a:rPr>
              <a:t>ight to…</a:t>
            </a:r>
            <a:endParaRPr lang="en-US" b="1" dirty="0">
              <a:solidFill>
                <a:schemeClr val="accent4"/>
              </a:solidFill>
            </a:endParaRPr>
          </a:p>
        </p:txBody>
      </p:sp>
      <p:sp>
        <p:nvSpPr>
          <p:cNvPr id="3" name="Content Placeholder 2"/>
          <p:cNvSpPr>
            <a:spLocks noGrp="1"/>
          </p:cNvSpPr>
          <p:nvPr>
            <p:ph sz="quarter" idx="4294967295"/>
          </p:nvPr>
        </p:nvSpPr>
        <p:spPr>
          <a:xfrm>
            <a:off x="301752" y="1532159"/>
            <a:ext cx="8504238" cy="4572000"/>
          </a:xfrm>
        </p:spPr>
        <p:txBody>
          <a:bodyPr>
            <a:normAutofit lnSpcReduction="10000"/>
          </a:bodyPr>
          <a:lstStyle/>
          <a:p>
            <a:r>
              <a:rPr lang="en-US" sz="2400" dirty="0" smtClean="0">
                <a:solidFill>
                  <a:schemeClr val="tx2"/>
                </a:solidFill>
              </a:rPr>
              <a:t>Consent to or reject special education</a:t>
            </a:r>
          </a:p>
          <a:p>
            <a:endParaRPr lang="en-US" sz="2400" dirty="0" smtClean="0">
              <a:solidFill>
                <a:schemeClr val="tx2"/>
              </a:solidFill>
            </a:endParaRPr>
          </a:p>
          <a:p>
            <a:r>
              <a:rPr lang="en-US" sz="2400" dirty="0">
                <a:solidFill>
                  <a:schemeClr val="tx2"/>
                </a:solidFill>
              </a:rPr>
              <a:t>Request new evaluations, including independent evaluations</a:t>
            </a:r>
          </a:p>
          <a:p>
            <a:endParaRPr lang="en-US" sz="2400" dirty="0" smtClean="0">
              <a:solidFill>
                <a:schemeClr val="tx2"/>
              </a:solidFill>
            </a:endParaRPr>
          </a:p>
          <a:p>
            <a:r>
              <a:rPr lang="en-US" sz="2400" dirty="0" smtClean="0">
                <a:solidFill>
                  <a:schemeClr val="tx2"/>
                </a:solidFill>
              </a:rPr>
              <a:t>Fully participate in all IEP meetings</a:t>
            </a:r>
          </a:p>
          <a:p>
            <a:endParaRPr lang="en-US" sz="2400" dirty="0">
              <a:solidFill>
                <a:schemeClr val="tx2"/>
              </a:solidFill>
            </a:endParaRPr>
          </a:p>
          <a:p>
            <a:r>
              <a:rPr lang="en-US" sz="2400" dirty="0" smtClean="0">
                <a:solidFill>
                  <a:schemeClr val="tx2"/>
                </a:solidFill>
              </a:rPr>
              <a:t>Have an interpreter who speaks your language                             and get </a:t>
            </a:r>
            <a:r>
              <a:rPr lang="en-US" sz="2400" smtClean="0">
                <a:solidFill>
                  <a:schemeClr val="tx2"/>
                </a:solidFill>
              </a:rPr>
              <a:t>documents translated</a:t>
            </a:r>
          </a:p>
          <a:p>
            <a:pPr marL="0" indent="0">
              <a:buNone/>
            </a:pPr>
            <a:endParaRPr lang="en-US" sz="2400" dirty="0" smtClean="0">
              <a:solidFill>
                <a:schemeClr val="tx2"/>
              </a:solidFill>
            </a:endParaRPr>
          </a:p>
          <a:p>
            <a:r>
              <a:rPr lang="en-US" sz="2400" dirty="0" smtClean="0">
                <a:solidFill>
                  <a:schemeClr val="tx2"/>
                </a:solidFill>
              </a:rPr>
              <a:t>Get notice in writing </a:t>
            </a:r>
            <a:r>
              <a:rPr lang="en-US" sz="2400" i="1" dirty="0" smtClean="0">
                <a:solidFill>
                  <a:schemeClr val="tx2"/>
                </a:solidFill>
              </a:rPr>
              <a:t>before</a:t>
            </a:r>
            <a:r>
              <a:rPr lang="en-US" sz="2400" dirty="0" smtClean="0">
                <a:solidFill>
                  <a:schemeClr val="tx2"/>
                </a:solidFill>
              </a:rPr>
              <a:t> </a:t>
            </a:r>
            <a:r>
              <a:rPr lang="en-US" sz="2400" dirty="0">
                <a:solidFill>
                  <a:schemeClr val="tx2"/>
                </a:solidFill>
              </a:rPr>
              <a:t>the school </a:t>
            </a:r>
            <a:r>
              <a:rPr lang="en-US" sz="2400" dirty="0" smtClean="0">
                <a:solidFill>
                  <a:schemeClr val="tx2"/>
                </a:solidFill>
              </a:rPr>
              <a:t>changes                           a </a:t>
            </a:r>
            <a:r>
              <a:rPr lang="en-US" sz="2400" dirty="0">
                <a:solidFill>
                  <a:schemeClr val="tx2"/>
                </a:solidFill>
              </a:rPr>
              <a:t>child’s placement, classification, or </a:t>
            </a:r>
            <a:r>
              <a:rPr lang="en-US" sz="2400" dirty="0" smtClean="0">
                <a:solidFill>
                  <a:schemeClr val="tx2"/>
                </a:solidFill>
              </a:rPr>
              <a:t>services</a:t>
            </a:r>
          </a:p>
          <a:p>
            <a:endParaRPr lang="en-US" sz="1200" dirty="0" smtClean="0">
              <a:solidFill>
                <a:schemeClr val="tx2"/>
              </a:solidFill>
            </a:endParaRPr>
          </a:p>
          <a:p>
            <a:endParaRPr lang="en-US" dirty="0"/>
          </a:p>
        </p:txBody>
      </p:sp>
      <p:pic>
        <p:nvPicPr>
          <p:cNvPr id="5"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8600"/>
            <a:ext cx="570697" cy="990600"/>
          </a:xfrm>
          <a:prstGeom prst="rect">
            <a:avLst/>
          </a:prstGeom>
        </p:spPr>
      </p:pic>
      <p:sp>
        <p:nvSpPr>
          <p:cNvPr id="6" name="TextBox 5"/>
          <p:cNvSpPr txBox="1"/>
          <p:nvPr/>
        </p:nvSpPr>
        <p:spPr>
          <a:xfrm>
            <a:off x="6598225" y="3818159"/>
            <a:ext cx="2078181" cy="461665"/>
          </a:xfrm>
          <a:prstGeom prst="rect">
            <a:avLst/>
          </a:prstGeom>
          <a:noFill/>
        </p:spPr>
        <p:txBody>
          <a:bodyPr wrap="square" rtlCol="0">
            <a:spAutoFit/>
          </a:bodyPr>
          <a:lstStyle/>
          <a:p>
            <a:pPr algn="ctr"/>
            <a:r>
              <a:rPr lang="en-US" sz="2400" b="1" dirty="0" smtClean="0">
                <a:solidFill>
                  <a:schemeClr val="accent2">
                    <a:lumMod val="75000"/>
                  </a:schemeClr>
                </a:solidFill>
              </a:rPr>
              <a:t>REMINDERS</a:t>
            </a:r>
            <a:endParaRPr lang="en-US" sz="2400" b="1" dirty="0">
              <a:solidFill>
                <a:schemeClr val="accent2">
                  <a:lumMod val="75000"/>
                </a:schemeClr>
              </a:solidFill>
            </a:endParaRPr>
          </a:p>
        </p:txBody>
      </p:sp>
    </p:spTree>
    <p:extLst>
      <p:ext uri="{BB962C8B-B14F-4D97-AF65-F5344CB8AC3E}">
        <p14:creationId xmlns:p14="http://schemas.microsoft.com/office/powerpoint/2010/main" val="796697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l" eaLnBrk="1" hangingPunct="1">
              <a:defRPr/>
            </a:pPr>
            <a:r>
              <a:rPr lang="en-US" altLang="en-US" sz="4000" dirty="0" smtClean="0">
                <a:ea typeface="ＭＳ Ｐゴシック" pitchFamily="34" charset="-128"/>
              </a:rPr>
              <a:t/>
            </a:r>
            <a:br>
              <a:rPr lang="en-US" altLang="en-US" sz="4000" dirty="0" smtClean="0">
                <a:ea typeface="ＭＳ Ｐゴシック" pitchFamily="34" charset="-128"/>
              </a:rPr>
            </a:br>
            <a:endParaRPr lang="en-US" altLang="en-US" sz="4000" dirty="0" smtClean="0">
              <a:solidFill>
                <a:schemeClr val="tx1"/>
              </a:solidFill>
              <a:ea typeface="ＭＳ Ｐゴシック" pitchFamily="34" charset="-128"/>
            </a:endParaRPr>
          </a:p>
        </p:txBody>
      </p:sp>
      <p:sp>
        <p:nvSpPr>
          <p:cNvPr id="6" name="Rectangle 3"/>
          <p:cNvSpPr txBox="1">
            <a:spLocks noChangeArrowheads="1"/>
          </p:cNvSpPr>
          <p:nvPr/>
        </p:nvSpPr>
        <p:spPr bwMode="auto">
          <a:xfrm>
            <a:off x="4728506" y="3276600"/>
            <a:ext cx="4174740" cy="2651105"/>
          </a:xfrm>
          <a:prstGeom prst="rect">
            <a:avLst/>
          </a:prstGeom>
          <a:noFill/>
          <a:ln w="9525">
            <a:noFill/>
            <a:miter lim="800000"/>
            <a:headEnd/>
            <a:tailEnd/>
          </a:ln>
        </p:spPr>
        <p:txBody>
          <a:bodyPr/>
          <a:lstStyle/>
          <a:p>
            <a:pPr marL="342900" indent="-342900">
              <a:spcBef>
                <a:spcPct val="20000"/>
              </a:spcBef>
              <a:defRPr/>
            </a:pPr>
            <a:endParaRPr lang="en-US" sz="1600" kern="0" dirty="0">
              <a:solidFill>
                <a:prstClr val="black"/>
              </a:solidFill>
              <a:ea typeface="ＭＳ Ｐゴシック" pitchFamily="-106" charset="-128"/>
              <a:cs typeface="ＭＳ Ｐゴシック" pitchFamily="-106" charset="-128"/>
            </a:endParaRPr>
          </a:p>
          <a:p>
            <a:pPr marL="342900" indent="-342900" algn="ctr">
              <a:spcBef>
                <a:spcPct val="20000"/>
              </a:spcBef>
              <a:defRPr/>
            </a:pPr>
            <a:r>
              <a:rPr lang="en-US" sz="2000" b="1" kern="0" dirty="0">
                <a:solidFill>
                  <a:schemeClr val="tx2"/>
                </a:solidFill>
                <a:ea typeface="ＭＳ Ｐゴシック" pitchFamily="-106" charset="-128"/>
                <a:cs typeface="ＭＳ Ｐゴシック" pitchFamily="-106" charset="-128"/>
              </a:rPr>
              <a:t>Helpline: 866-427-6033 (toll free)</a:t>
            </a:r>
          </a:p>
          <a:p>
            <a:pPr marL="342900" indent="-342900" algn="ctr">
              <a:spcBef>
                <a:spcPct val="20000"/>
              </a:spcBef>
              <a:defRPr/>
            </a:pPr>
            <a:r>
              <a:rPr lang="en-US" sz="2000" b="1" kern="0" dirty="0" smtClean="0">
                <a:solidFill>
                  <a:schemeClr val="tx2"/>
                </a:solidFill>
                <a:ea typeface="ＭＳ Ｐゴシック" pitchFamily="-106" charset="-128"/>
                <a:cs typeface="ＭＳ Ｐゴシック" pitchFamily="-106" charset="-128"/>
              </a:rPr>
              <a:t>Monday-Thursday, 10am-4pm</a:t>
            </a:r>
          </a:p>
          <a:p>
            <a:pPr marL="342900" indent="-342900" algn="ctr">
              <a:spcBef>
                <a:spcPct val="20000"/>
              </a:spcBef>
              <a:defRPr/>
            </a:pPr>
            <a:endParaRPr lang="en-US" sz="2000" b="1" kern="0" dirty="0">
              <a:solidFill>
                <a:schemeClr val="tx2"/>
              </a:solidFill>
              <a:ea typeface="ＭＳ Ｐゴシック" pitchFamily="-106" charset="-128"/>
              <a:cs typeface="ＭＳ Ｐゴシック" pitchFamily="-106" charset="-128"/>
            </a:endParaRPr>
          </a:p>
          <a:p>
            <a:pPr marL="342900" indent="-342900" algn="ctr">
              <a:spcBef>
                <a:spcPct val="20000"/>
              </a:spcBef>
              <a:defRPr/>
            </a:pPr>
            <a:r>
              <a:rPr lang="en-US" sz="2000" b="1" kern="0" dirty="0" smtClean="0">
                <a:solidFill>
                  <a:schemeClr val="tx2"/>
                </a:solidFill>
                <a:ea typeface="ＭＳ Ｐゴシック" pitchFamily="-106" charset="-128"/>
                <a:cs typeface="ＭＳ Ｐゴシック" pitchFamily="-106" charset="-128"/>
                <a:hlinkClick r:id="rId3"/>
              </a:rPr>
              <a:t>info@advocatesforchildren.org</a:t>
            </a:r>
            <a:r>
              <a:rPr lang="en-US" sz="2000" b="1" kern="0" dirty="0" smtClean="0">
                <a:solidFill>
                  <a:schemeClr val="tx2"/>
                </a:solidFill>
                <a:ea typeface="ＭＳ Ｐゴシック" pitchFamily="-106" charset="-128"/>
                <a:cs typeface="ＭＳ Ｐゴシック" pitchFamily="-106" charset="-128"/>
              </a:rPr>
              <a:t> </a:t>
            </a:r>
            <a:endParaRPr lang="en-US" sz="2000" b="1" kern="0" dirty="0">
              <a:solidFill>
                <a:schemeClr val="tx2"/>
              </a:solidFill>
              <a:ea typeface="ＭＳ Ｐゴシック" pitchFamily="-106" charset="-128"/>
              <a:cs typeface="ＭＳ Ｐゴシック" pitchFamily="-106" charset="-128"/>
            </a:endParaRPr>
          </a:p>
          <a:p>
            <a:pPr marL="342900" indent="-342900">
              <a:spcBef>
                <a:spcPct val="20000"/>
              </a:spcBef>
              <a:defRPr/>
            </a:pPr>
            <a:endParaRPr lang="en-US" sz="1600" b="1" kern="0" dirty="0">
              <a:solidFill>
                <a:srgbClr val="333333"/>
              </a:solidFill>
              <a:ea typeface="ＭＳ Ｐゴシック" pitchFamily="-106" charset="-128"/>
              <a:cs typeface="ＭＳ Ｐゴシック" pitchFamily="-106" charset="-128"/>
            </a:endParaRPr>
          </a:p>
        </p:txBody>
      </p:sp>
      <p:pic>
        <p:nvPicPr>
          <p:cNvPr id="2" name="Picture 1"/>
          <p:cNvPicPr>
            <a:picLocks noChangeAspect="1"/>
          </p:cNvPicPr>
          <p:nvPr/>
        </p:nvPicPr>
        <p:blipFill>
          <a:blip r:embed="rId4" cstate="print"/>
          <a:stretch>
            <a:fillRect/>
          </a:stretch>
        </p:blipFill>
        <p:spPr>
          <a:xfrm>
            <a:off x="304801" y="2895600"/>
            <a:ext cx="4267200" cy="3296816"/>
          </a:xfrm>
          <a:prstGeom prst="rect">
            <a:avLst/>
          </a:prstGeom>
        </p:spPr>
      </p:pic>
      <p:pic>
        <p:nvPicPr>
          <p:cNvPr id="7" name="Picture 6" descr="Logo with tag line.JPG"/>
          <p:cNvPicPr>
            <a:picLocks noChangeAspect="1"/>
          </p:cNvPicPr>
          <p:nvPr/>
        </p:nvPicPr>
        <p:blipFill>
          <a:blip r:embed="rId5" cstate="print"/>
          <a:stretch>
            <a:fillRect/>
          </a:stretch>
        </p:blipFill>
        <p:spPr>
          <a:xfrm>
            <a:off x="158720" y="150813"/>
            <a:ext cx="8839807" cy="1843965"/>
          </a:xfrm>
          <a:prstGeom prst="rect">
            <a:avLst/>
          </a:prstGeom>
        </p:spPr>
      </p:pic>
      <p:sp>
        <p:nvSpPr>
          <p:cNvPr id="3" name="Rectangle 2"/>
          <p:cNvSpPr/>
          <p:nvPr/>
        </p:nvSpPr>
        <p:spPr>
          <a:xfrm>
            <a:off x="2446117" y="2074288"/>
            <a:ext cx="4020659" cy="584775"/>
          </a:xfrm>
          <a:prstGeom prst="rect">
            <a:avLst/>
          </a:prstGeom>
        </p:spPr>
        <p:txBody>
          <a:bodyPr wrap="square">
            <a:spAutoFit/>
          </a:bodyPr>
          <a:lstStyle/>
          <a:p>
            <a:pPr>
              <a:defRPr/>
            </a:pPr>
            <a:r>
              <a:rPr lang="en-US" altLang="en-US" sz="3200" dirty="0">
                <a:solidFill>
                  <a:srgbClr val="524135"/>
                </a:solidFill>
                <a:ea typeface="ＭＳ Ｐゴシック" pitchFamily="34" charset="-128"/>
              </a:rPr>
              <a:t>Call us with questions</a:t>
            </a:r>
            <a:r>
              <a:rPr lang="en-US" altLang="en-US" sz="3200" dirty="0" smtClean="0">
                <a:solidFill>
                  <a:srgbClr val="524135"/>
                </a:solidFill>
                <a:ea typeface="ＭＳ Ｐゴシック" pitchFamily="34" charset="-128"/>
              </a:rPr>
              <a:t>!</a:t>
            </a:r>
            <a:endParaRPr lang="en-US" altLang="en-US" sz="3200" dirty="0">
              <a:solidFill>
                <a:srgbClr val="524135"/>
              </a:solidFill>
              <a:ea typeface="ＭＳ Ｐゴシック" pitchFamily="34" charset="-128"/>
            </a:endParaRPr>
          </a:p>
        </p:txBody>
      </p:sp>
    </p:spTree>
    <p:extLst>
      <p:ext uri="{BB962C8B-B14F-4D97-AF65-F5344CB8AC3E}">
        <p14:creationId xmlns:p14="http://schemas.microsoft.com/office/powerpoint/2010/main" val="1399964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Present Levels of Performance</a:t>
            </a:r>
            <a:endParaRPr lang="en-US" b="1" dirty="0">
              <a:solidFill>
                <a:schemeClr val="accent2"/>
              </a:solidFill>
            </a:endParaRPr>
          </a:p>
        </p:txBody>
      </p:sp>
      <p:pic>
        <p:nvPicPr>
          <p:cNvPr id="8" name="Picture 2" descr="afc_fn2_al_tl_cmy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018" y="1522269"/>
            <a:ext cx="7509164" cy="42239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364" y="5725392"/>
            <a:ext cx="7471063" cy="676513"/>
          </a:xfrm>
          <a:prstGeom prst="rect">
            <a:avLst/>
          </a:prstGeom>
        </p:spPr>
      </p:pic>
    </p:spTree>
    <p:extLst>
      <p:ext uri="{BB962C8B-B14F-4D97-AF65-F5344CB8AC3E}">
        <p14:creationId xmlns:p14="http://schemas.microsoft.com/office/powerpoint/2010/main" val="2664248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FBA/BIP</a:t>
            </a:r>
            <a:endParaRPr lang="en-US" b="1" dirty="0">
              <a:solidFill>
                <a:schemeClr val="accent2"/>
              </a:solidFill>
            </a:endParaRPr>
          </a:p>
        </p:txBody>
      </p:sp>
      <p:pic>
        <p:nvPicPr>
          <p:cNvPr id="8" name="Picture 2" descr="afc_fn2_al_tl_cmy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953" y="2446474"/>
            <a:ext cx="8536530" cy="2125527"/>
          </a:xfrm>
          <a:prstGeom prst="rect">
            <a:avLst/>
          </a:prstGeom>
        </p:spPr>
      </p:pic>
    </p:spTree>
    <p:extLst>
      <p:ext uri="{BB962C8B-B14F-4D97-AF65-F5344CB8AC3E}">
        <p14:creationId xmlns:p14="http://schemas.microsoft.com/office/powerpoint/2010/main" val="799140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Annual Goals</a:t>
            </a:r>
            <a:endParaRPr lang="en-US" b="1" dirty="0">
              <a:solidFill>
                <a:schemeClr val="accent2"/>
              </a:solidFill>
            </a:endParaRPr>
          </a:p>
        </p:txBody>
      </p:sp>
      <p:pic>
        <p:nvPicPr>
          <p:cNvPr id="8" name="Picture 2" descr="afc_fn2_al_tl_cmy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638" y="1548247"/>
            <a:ext cx="6948054" cy="4832546"/>
          </a:xfrm>
          <a:prstGeom prst="rect">
            <a:avLst/>
          </a:prstGeom>
        </p:spPr>
      </p:pic>
    </p:spTree>
    <p:extLst>
      <p:ext uri="{BB962C8B-B14F-4D97-AF65-F5344CB8AC3E}">
        <p14:creationId xmlns:p14="http://schemas.microsoft.com/office/powerpoint/2010/main" val="3767594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Recommended Program</a:t>
            </a:r>
            <a:endParaRPr lang="en-US" b="1" dirty="0">
              <a:solidFill>
                <a:schemeClr val="accent2"/>
              </a:solidFill>
            </a:endParaRPr>
          </a:p>
        </p:txBody>
      </p:sp>
      <p:pic>
        <p:nvPicPr>
          <p:cNvPr id="8" name="Picture 2" descr="afc_fn2_al_tl_cmy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517073"/>
            <a:ext cx="7471062" cy="4825523"/>
          </a:xfrm>
          <a:prstGeom prst="rect">
            <a:avLst/>
          </a:prstGeom>
        </p:spPr>
      </p:pic>
    </p:spTree>
    <p:extLst>
      <p:ext uri="{BB962C8B-B14F-4D97-AF65-F5344CB8AC3E}">
        <p14:creationId xmlns:p14="http://schemas.microsoft.com/office/powerpoint/2010/main" val="3437910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Related Services/ AT</a:t>
            </a:r>
            <a:endParaRPr lang="en-US" b="1" dirty="0">
              <a:solidFill>
                <a:schemeClr val="accent2"/>
              </a:solidFill>
            </a:endParaRPr>
          </a:p>
        </p:txBody>
      </p:sp>
      <p:pic>
        <p:nvPicPr>
          <p:cNvPr id="4" name="Picture 3" descr="T Johnson. IEP 3.21.14.pdf - Adobe Reader"/>
          <p:cNvPicPr>
            <a:picLocks noChangeAspect="1"/>
          </p:cNvPicPr>
          <p:nvPr/>
        </p:nvPicPr>
        <p:blipFill rotWithShape="1">
          <a:blip r:embed="rId2">
            <a:extLst>
              <a:ext uri="{28A0092B-C50C-407E-A947-70E740481C1C}">
                <a14:useLocalDpi xmlns:a14="http://schemas.microsoft.com/office/drawing/2010/main" val="0"/>
              </a:ext>
            </a:extLst>
          </a:blip>
          <a:srcRect l="10635" t="52121" r="7176" b="16970"/>
          <a:stretch/>
        </p:blipFill>
        <p:spPr>
          <a:xfrm>
            <a:off x="164679" y="1600196"/>
            <a:ext cx="8808739" cy="2691246"/>
          </a:xfrm>
          <a:prstGeom prst="rect">
            <a:avLst/>
          </a:prstGeom>
        </p:spPr>
      </p:pic>
      <p:pic>
        <p:nvPicPr>
          <p:cNvPr id="7" name="Picture 6" descr="T Johnson. IEP 3.21.14.pdf - Adobe Reader"/>
          <p:cNvPicPr>
            <a:picLocks noChangeAspect="1"/>
          </p:cNvPicPr>
          <p:nvPr/>
        </p:nvPicPr>
        <p:blipFill rotWithShape="1">
          <a:blip r:embed="rId3">
            <a:extLst>
              <a:ext uri="{28A0092B-C50C-407E-A947-70E740481C1C}">
                <a14:useLocalDpi xmlns:a14="http://schemas.microsoft.com/office/drawing/2010/main" val="0"/>
              </a:ext>
            </a:extLst>
          </a:blip>
          <a:srcRect l="10134" t="19697" r="7913" b="63485"/>
          <a:stretch/>
        </p:blipFill>
        <p:spPr>
          <a:xfrm>
            <a:off x="164680" y="4270663"/>
            <a:ext cx="8790592" cy="1496290"/>
          </a:xfrm>
          <a:prstGeom prst="rect">
            <a:avLst/>
          </a:prstGeom>
        </p:spPr>
      </p:pic>
      <p:pic>
        <p:nvPicPr>
          <p:cNvPr id="8" name="Picture 2" descr="afc_fn2_al_tl_cmyk">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89612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Testing Accommodations</a:t>
            </a:r>
            <a:endParaRPr lang="en-US" b="1" dirty="0">
              <a:solidFill>
                <a:schemeClr val="accent2"/>
              </a:solidFill>
            </a:endParaRPr>
          </a:p>
        </p:txBody>
      </p:sp>
      <p:pic>
        <p:nvPicPr>
          <p:cNvPr id="3" name="Picture 2" descr="T Johnson. IEP 3.21.14.pdf - Adobe Reader"/>
          <p:cNvPicPr>
            <a:picLocks noChangeAspect="1"/>
          </p:cNvPicPr>
          <p:nvPr/>
        </p:nvPicPr>
        <p:blipFill rotWithShape="1">
          <a:blip r:embed="rId2">
            <a:extLst>
              <a:ext uri="{28A0092B-C50C-407E-A947-70E740481C1C}">
                <a14:useLocalDpi xmlns:a14="http://schemas.microsoft.com/office/drawing/2010/main" val="0"/>
              </a:ext>
            </a:extLst>
          </a:blip>
          <a:srcRect l="10134" t="13182" r="6860" b="55000"/>
          <a:stretch/>
        </p:blipFill>
        <p:spPr>
          <a:xfrm>
            <a:off x="193349" y="2649680"/>
            <a:ext cx="8782793" cy="2597729"/>
          </a:xfrm>
          <a:prstGeom prst="rect">
            <a:avLst/>
          </a:prstGeom>
        </p:spPr>
      </p:pic>
      <p:pic>
        <p:nvPicPr>
          <p:cNvPr id="5" name="Picture 4" descr="Barreto. IEP 9.16.15.pdf - Adobe Reader"/>
          <p:cNvPicPr>
            <a:picLocks noChangeAspect="1"/>
          </p:cNvPicPr>
          <p:nvPr/>
        </p:nvPicPr>
        <p:blipFill rotWithShape="1">
          <a:blip r:embed="rId3">
            <a:extLst>
              <a:ext uri="{28A0092B-C50C-407E-A947-70E740481C1C}">
                <a14:useLocalDpi xmlns:a14="http://schemas.microsoft.com/office/drawing/2010/main" val="0"/>
              </a:ext>
            </a:extLst>
          </a:blip>
          <a:srcRect l="10600" t="12424" r="7678" b="76061"/>
          <a:stretch/>
        </p:blipFill>
        <p:spPr>
          <a:xfrm>
            <a:off x="214131" y="2150919"/>
            <a:ext cx="8661982" cy="966354"/>
          </a:xfrm>
          <a:prstGeom prst="rect">
            <a:avLst/>
          </a:prstGeom>
        </p:spPr>
      </p:pic>
      <p:pic>
        <p:nvPicPr>
          <p:cNvPr id="6" name="Picture 2" descr="afc_fn2_al_tl_cmyk">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688318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Transition Plan</a:t>
            </a:r>
            <a:endParaRPr lang="en-US" b="1" dirty="0">
              <a:solidFill>
                <a:schemeClr val="accent2"/>
              </a:solidFill>
            </a:endParaRPr>
          </a:p>
        </p:txBody>
      </p:sp>
      <p:grpSp>
        <p:nvGrpSpPr>
          <p:cNvPr id="3" name="Group 2"/>
          <p:cNvGrpSpPr/>
          <p:nvPr/>
        </p:nvGrpSpPr>
        <p:grpSpPr>
          <a:xfrm>
            <a:off x="260188" y="1527464"/>
            <a:ext cx="8634429" cy="4623954"/>
            <a:chOff x="854933" y="2554986"/>
            <a:chExt cx="7006724" cy="3428198"/>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90" t="28889" r="6649" b="15555"/>
            <a:stretch/>
          </p:blipFill>
          <p:spPr>
            <a:xfrm>
              <a:off x="854933" y="2554986"/>
              <a:ext cx="7006724" cy="3428198"/>
            </a:xfrm>
            <a:prstGeom prst="rect">
              <a:avLst/>
            </a:prstGeom>
          </p:spPr>
        </p:pic>
        <p:sp>
          <p:nvSpPr>
            <p:cNvPr id="5" name="Rectangle 4"/>
            <p:cNvSpPr/>
            <p:nvPr/>
          </p:nvSpPr>
          <p:spPr>
            <a:xfrm>
              <a:off x="3310191" y="4821432"/>
              <a:ext cx="397727" cy="152400"/>
            </a:xfrm>
            <a:prstGeom prst="rect">
              <a:avLst/>
            </a:prstGeom>
            <a:solidFill>
              <a:schemeClr val="tx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10329" y="5229852"/>
              <a:ext cx="397727" cy="152400"/>
            </a:xfrm>
            <a:prstGeom prst="rect">
              <a:avLst/>
            </a:prstGeom>
            <a:solidFill>
              <a:schemeClr val="tx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10191" y="4549209"/>
              <a:ext cx="397727" cy="152400"/>
            </a:xfrm>
            <a:prstGeom prst="rect">
              <a:avLst/>
            </a:prstGeom>
            <a:solidFill>
              <a:schemeClr val="tx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13048" y="4147671"/>
              <a:ext cx="397727" cy="152400"/>
            </a:xfrm>
            <a:prstGeom prst="rect">
              <a:avLst/>
            </a:prstGeom>
            <a:solidFill>
              <a:schemeClr val="tx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13048" y="3624441"/>
              <a:ext cx="397727" cy="141713"/>
            </a:xfrm>
            <a:prstGeom prst="rect">
              <a:avLst/>
            </a:prstGeom>
            <a:solidFill>
              <a:schemeClr val="tx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2" descr="afc_fn2_al_tl_cmy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05695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Promotion Criteria</a:t>
            </a:r>
            <a:endParaRPr lang="en-US" b="1" dirty="0">
              <a:solidFill>
                <a:schemeClr val="accent2"/>
              </a:solidFill>
            </a:endParaRPr>
          </a:p>
        </p:txBody>
      </p:sp>
      <p:pic>
        <p:nvPicPr>
          <p:cNvPr id="3" name="Picture 2" descr="201603171359.pdf - Adobe Reader"/>
          <p:cNvPicPr>
            <a:picLocks noChangeAspect="1"/>
          </p:cNvPicPr>
          <p:nvPr/>
        </p:nvPicPr>
        <p:blipFill rotWithShape="1">
          <a:blip r:embed="rId2">
            <a:extLst>
              <a:ext uri="{28A0092B-C50C-407E-A947-70E740481C1C}">
                <a14:useLocalDpi xmlns:a14="http://schemas.microsoft.com/office/drawing/2010/main" val="0"/>
              </a:ext>
            </a:extLst>
          </a:blip>
          <a:srcRect l="10251" t="8788" r="8614" b="42335"/>
          <a:stretch/>
        </p:blipFill>
        <p:spPr>
          <a:xfrm>
            <a:off x="186431" y="1735282"/>
            <a:ext cx="8785306" cy="4083627"/>
          </a:xfrm>
          <a:prstGeom prst="rect">
            <a:avLst/>
          </a:prstGeom>
        </p:spPr>
      </p:pic>
      <p:sp>
        <p:nvSpPr>
          <p:cNvPr id="4" name="Rectangle 3"/>
          <p:cNvSpPr/>
          <p:nvPr/>
        </p:nvSpPr>
        <p:spPr>
          <a:xfrm>
            <a:off x="3320510" y="3657600"/>
            <a:ext cx="794290" cy="176645"/>
          </a:xfrm>
          <a:prstGeom prst="rect">
            <a:avLst/>
          </a:prstGeom>
          <a:solidFill>
            <a:schemeClr val="tx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73210" y="3735531"/>
            <a:ext cx="794290" cy="176645"/>
          </a:xfrm>
          <a:prstGeom prst="rect">
            <a:avLst/>
          </a:prstGeom>
          <a:solidFill>
            <a:schemeClr val="tx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20510" y="5129645"/>
            <a:ext cx="794290" cy="176645"/>
          </a:xfrm>
          <a:prstGeom prst="rect">
            <a:avLst/>
          </a:prstGeom>
          <a:solidFill>
            <a:schemeClr val="tx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73210" y="5181597"/>
            <a:ext cx="794290" cy="176645"/>
          </a:xfrm>
          <a:prstGeom prst="rect">
            <a:avLst/>
          </a:prstGeom>
          <a:solidFill>
            <a:schemeClr val="tx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fc_fn2_al_tl_cmy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08731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t>The Law for Students with Disabilities</a:t>
            </a:r>
            <a:endParaRPr lang="en-US" sz="4000" b="1" dirty="0"/>
          </a:p>
        </p:txBody>
      </p:sp>
      <p:pic>
        <p:nvPicPr>
          <p:cNvPr id="4" name="Picture 2" descr="http://www.rollonfriday.com/Portals/0/images/child%20lawyer.gif"/>
          <p:cNvPicPr>
            <a:picLocks noChangeAspect="1" noChangeArrowheads="1"/>
          </p:cNvPicPr>
          <p:nvPr/>
        </p:nvPicPr>
        <p:blipFill>
          <a:blip r:embed="rId3" cstate="print"/>
          <a:srcRect/>
          <a:stretch>
            <a:fillRect/>
          </a:stretch>
        </p:blipFill>
        <p:spPr bwMode="auto">
          <a:xfrm>
            <a:off x="3429000" y="2752726"/>
            <a:ext cx="2362200" cy="3571874"/>
          </a:xfrm>
          <a:prstGeom prst="rect">
            <a:avLst/>
          </a:prstGeom>
          <a:noFill/>
        </p:spPr>
      </p:pic>
    </p:spTree>
    <p:extLst>
      <p:ext uri="{BB962C8B-B14F-4D97-AF65-F5344CB8AC3E}">
        <p14:creationId xmlns:p14="http://schemas.microsoft.com/office/powerpoint/2010/main" val="2738652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Parent Concerns</a:t>
            </a:r>
            <a:endParaRPr lang="en-US" b="1" dirty="0">
              <a:solidFill>
                <a:schemeClr val="accent2"/>
              </a:solidFill>
            </a:endParaRPr>
          </a:p>
        </p:txBody>
      </p:sp>
      <p:pic>
        <p:nvPicPr>
          <p:cNvPr id="3" name="Picture 2" descr="Scanned from a Xerox Multifunction Device (2).pdf - Adobe Reader"/>
          <p:cNvPicPr>
            <a:picLocks noChangeAspect="1"/>
          </p:cNvPicPr>
          <p:nvPr/>
        </p:nvPicPr>
        <p:blipFill rotWithShape="1">
          <a:blip r:embed="rId2">
            <a:extLst>
              <a:ext uri="{28A0092B-C50C-407E-A947-70E740481C1C}">
                <a14:useLocalDpi xmlns:a14="http://schemas.microsoft.com/office/drawing/2010/main" val="0"/>
              </a:ext>
            </a:extLst>
          </a:blip>
          <a:srcRect l="9783" t="17273" r="8497" b="22879"/>
          <a:stretch/>
        </p:blipFill>
        <p:spPr>
          <a:xfrm>
            <a:off x="255181" y="1506681"/>
            <a:ext cx="8606760" cy="4863619"/>
          </a:xfrm>
          <a:prstGeom prst="rect">
            <a:avLst/>
          </a:prstGeom>
        </p:spPr>
      </p:pic>
      <p:sp>
        <p:nvSpPr>
          <p:cNvPr id="5" name="Rectangle 4"/>
          <p:cNvSpPr/>
          <p:nvPr/>
        </p:nvSpPr>
        <p:spPr>
          <a:xfrm>
            <a:off x="8001000" y="1506681"/>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09265" y="1679863"/>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2474" y="1825336"/>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6390" y="2206336"/>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06983" y="2216726"/>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52256" y="2902527"/>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4287" y="3044537"/>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0100" y="3200401"/>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10592" y="3342411"/>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2897" y="3917375"/>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36720" y="3917375"/>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22055" y="3938490"/>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1752" y="4339522"/>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47952" y="5039927"/>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43701" y="5039927"/>
            <a:ext cx="488372"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15543" y="5777266"/>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68734" y="5924847"/>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91099" y="2902527"/>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2329" y="3058391"/>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545195" y="3073978"/>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511881" y="5039927"/>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26337" y="5034732"/>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5473" y="2476418"/>
            <a:ext cx="8670610" cy="1356390"/>
          </a:xfrm>
          <a:prstGeom prst="ellipse">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5473" y="4899057"/>
            <a:ext cx="8433540" cy="451668"/>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450942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76" y="198979"/>
            <a:ext cx="8534400" cy="758952"/>
          </a:xfrm>
        </p:spPr>
        <p:txBody>
          <a:bodyPr/>
          <a:lstStyle/>
          <a:p>
            <a:r>
              <a:rPr lang="en-US" b="1" dirty="0" smtClean="0">
                <a:solidFill>
                  <a:schemeClr val="accent2"/>
                </a:solidFill>
              </a:rPr>
              <a:t>Parent Concerns</a:t>
            </a:r>
            <a:endParaRPr lang="en-US" b="1" dirty="0">
              <a:solidFill>
                <a:schemeClr val="accent2"/>
              </a:solidFill>
            </a:endParaRPr>
          </a:p>
        </p:txBody>
      </p:sp>
      <p:pic>
        <p:nvPicPr>
          <p:cNvPr id="3" name="Picture 2" descr="Scanned from a Xerox Multifunction Device (2).pdf - Adobe Reader"/>
          <p:cNvPicPr>
            <a:picLocks noChangeAspect="1"/>
          </p:cNvPicPr>
          <p:nvPr/>
        </p:nvPicPr>
        <p:blipFill rotWithShape="1">
          <a:blip r:embed="rId2">
            <a:extLst>
              <a:ext uri="{28A0092B-C50C-407E-A947-70E740481C1C}">
                <a14:useLocalDpi xmlns:a14="http://schemas.microsoft.com/office/drawing/2010/main" val="0"/>
              </a:ext>
            </a:extLst>
          </a:blip>
          <a:srcRect l="9900" t="78787" r="8263" b="16365"/>
          <a:stretch/>
        </p:blipFill>
        <p:spPr>
          <a:xfrm>
            <a:off x="186097" y="2289678"/>
            <a:ext cx="8784208" cy="401565"/>
          </a:xfrm>
          <a:prstGeom prst="rect">
            <a:avLst/>
          </a:prstGeom>
        </p:spPr>
      </p:pic>
      <p:pic>
        <p:nvPicPr>
          <p:cNvPr id="4" name="Picture 3" descr="Scanned from a Xerox Multifunction Device (2).pdf - Adobe Reader"/>
          <p:cNvPicPr>
            <a:picLocks noChangeAspect="1"/>
          </p:cNvPicPr>
          <p:nvPr/>
        </p:nvPicPr>
        <p:blipFill rotWithShape="1">
          <a:blip r:embed="rId3">
            <a:extLst>
              <a:ext uri="{28A0092B-C50C-407E-A947-70E740481C1C}">
                <a14:useLocalDpi xmlns:a14="http://schemas.microsoft.com/office/drawing/2010/main" val="0"/>
              </a:ext>
            </a:extLst>
          </a:blip>
          <a:srcRect l="9666" t="19243" r="8379" b="50303"/>
          <a:stretch/>
        </p:blipFill>
        <p:spPr>
          <a:xfrm>
            <a:off x="176848" y="2649679"/>
            <a:ext cx="8793457" cy="2521378"/>
          </a:xfrm>
          <a:prstGeom prst="rect">
            <a:avLst/>
          </a:prstGeom>
        </p:spPr>
      </p:pic>
      <p:sp>
        <p:nvSpPr>
          <p:cNvPr id="5" name="Rectangle 4"/>
          <p:cNvSpPr/>
          <p:nvPr/>
        </p:nvSpPr>
        <p:spPr>
          <a:xfrm>
            <a:off x="1906735" y="2490460"/>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17426" y="2500533"/>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7" y="3040853"/>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2808" y="3078733"/>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8170" y="3200065"/>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37372" y="3525982"/>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55079" y="3513648"/>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20965" y="3635845"/>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964636" y="3654346"/>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54268" y="3815086"/>
            <a:ext cx="358483" cy="180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29272" y="2486782"/>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83330" y="2789634"/>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83619" y="3048204"/>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77517" y="3068885"/>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91399" y="3210781"/>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45284" y="3359602"/>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15697" y="3762258"/>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45091" y="3797977"/>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63753" y="3883920"/>
            <a:ext cx="426027" cy="18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afc_fn2_al_tl_cmyk">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3257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ipartfreefor.com/cliparts/files1/english-subject-clipart-chalkboard_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138" y="3367748"/>
            <a:ext cx="2838751" cy="2744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300" b="1" dirty="0" smtClean="0">
                <a:solidFill>
                  <a:schemeClr val="accent5"/>
                </a:solidFill>
              </a:rPr>
              <a:t>The Rules</a:t>
            </a:r>
            <a:endParaRPr lang="en-US" sz="3300" b="1" dirty="0">
              <a:solidFill>
                <a:schemeClr val="accent5"/>
              </a:solidFill>
            </a:endParaRPr>
          </a:p>
        </p:txBody>
      </p:sp>
      <p:sp>
        <p:nvSpPr>
          <p:cNvPr id="3" name="Content Placeholder 2"/>
          <p:cNvSpPr>
            <a:spLocks noGrp="1"/>
          </p:cNvSpPr>
          <p:nvPr>
            <p:ph sz="quarter" idx="4294967295"/>
          </p:nvPr>
        </p:nvSpPr>
        <p:spPr>
          <a:xfrm>
            <a:off x="302200" y="1489653"/>
            <a:ext cx="8582025" cy="4705350"/>
          </a:xfrm>
        </p:spPr>
        <p:txBody>
          <a:bodyPr>
            <a:normAutofit/>
          </a:bodyPr>
          <a:lstStyle/>
          <a:p>
            <a:pPr>
              <a:buSzPct val="100000"/>
              <a:buFont typeface="Arial" panose="020B0604020202020204" pitchFamily="34" charset="0"/>
              <a:buChar char="•"/>
            </a:pPr>
            <a:r>
              <a:rPr lang="en-US" sz="2800" dirty="0">
                <a:solidFill>
                  <a:schemeClr val="tx2"/>
                </a:solidFill>
              </a:rPr>
              <a:t>Individuals with Disabilities </a:t>
            </a:r>
            <a:r>
              <a:rPr lang="en-US" sz="2800" dirty="0" smtClean="0">
                <a:solidFill>
                  <a:schemeClr val="tx2"/>
                </a:solidFill>
              </a:rPr>
              <a:t>Education </a:t>
            </a:r>
            <a:r>
              <a:rPr lang="en-US" sz="2800" dirty="0">
                <a:solidFill>
                  <a:schemeClr val="tx2"/>
                </a:solidFill>
              </a:rPr>
              <a:t>Act (IDEA)</a:t>
            </a:r>
          </a:p>
          <a:p>
            <a:pPr>
              <a:buSzPct val="100000"/>
              <a:buFont typeface="Arial" panose="020B0604020202020204" pitchFamily="34" charset="0"/>
              <a:buChar char="•"/>
            </a:pPr>
            <a:r>
              <a:rPr lang="en-US" sz="2800" dirty="0" smtClean="0">
                <a:solidFill>
                  <a:schemeClr val="tx2"/>
                </a:solidFill>
              </a:rPr>
              <a:t>Section 504</a:t>
            </a:r>
          </a:p>
          <a:p>
            <a:pPr>
              <a:buSzPct val="100000"/>
              <a:buFont typeface="Arial" panose="020B0604020202020204" pitchFamily="34" charset="0"/>
              <a:buChar char="•"/>
            </a:pPr>
            <a:r>
              <a:rPr lang="en-US" sz="2800" dirty="0" smtClean="0">
                <a:solidFill>
                  <a:schemeClr val="tx2"/>
                </a:solidFill>
              </a:rPr>
              <a:t>NYS Education Law and Regulations </a:t>
            </a:r>
            <a:r>
              <a:rPr lang="en-US" sz="2800" dirty="0" smtClean="0">
                <a:solidFill>
                  <a:schemeClr val="tx2"/>
                </a:solidFill>
                <a:hlinkClick r:id="rId4"/>
              </a:rPr>
              <a:t>“Part 200’s”</a:t>
            </a:r>
            <a:endParaRPr lang="en-US" sz="2800" dirty="0" smtClean="0">
              <a:solidFill>
                <a:schemeClr val="tx2"/>
              </a:solidFill>
            </a:endParaRPr>
          </a:p>
          <a:p>
            <a:pPr>
              <a:buSzPct val="100000"/>
              <a:buFont typeface="Arial" panose="020B0604020202020204" pitchFamily="34" charset="0"/>
              <a:buChar char="•"/>
            </a:pPr>
            <a:r>
              <a:rPr lang="en-US" sz="2800" dirty="0" smtClean="0">
                <a:solidFill>
                  <a:schemeClr val="tx2"/>
                </a:solidFill>
                <a:hlinkClick r:id="rId5"/>
              </a:rPr>
              <a:t>NYC Chancellor’s Regulations</a:t>
            </a:r>
            <a:endParaRPr lang="en-US" sz="2800" dirty="0" smtClean="0">
              <a:solidFill>
                <a:schemeClr val="tx2"/>
              </a:solidFill>
            </a:endParaRPr>
          </a:p>
          <a:p>
            <a:pPr>
              <a:buSzPct val="100000"/>
              <a:buFont typeface="Arial" panose="020B0604020202020204" pitchFamily="34" charset="0"/>
              <a:buChar char="•"/>
            </a:pPr>
            <a:r>
              <a:rPr lang="en-US" sz="2800" dirty="0" smtClean="0">
                <a:solidFill>
                  <a:schemeClr val="tx2"/>
                </a:solidFill>
              </a:rPr>
              <a:t>NYC DOE Standard Operating </a:t>
            </a:r>
          </a:p>
          <a:p>
            <a:pPr marL="0" indent="0">
              <a:buSzPct val="100000"/>
              <a:buNone/>
            </a:pPr>
            <a:r>
              <a:rPr lang="en-US" sz="2800" dirty="0" smtClean="0">
                <a:solidFill>
                  <a:schemeClr val="tx2"/>
                </a:solidFill>
              </a:rPr>
              <a:t>  Procedures Manual (</a:t>
            </a:r>
            <a:r>
              <a:rPr lang="en-US" sz="2800" dirty="0" smtClean="0">
                <a:solidFill>
                  <a:schemeClr val="tx2"/>
                </a:solidFill>
                <a:hlinkClick r:id="rId6"/>
              </a:rPr>
              <a:t>“SOPM”</a:t>
            </a:r>
            <a:r>
              <a:rPr lang="en-US" sz="2800" dirty="0" smtClean="0">
                <a:solidFill>
                  <a:schemeClr val="tx2"/>
                </a:solidFill>
              </a:rPr>
              <a:t>) </a:t>
            </a:r>
          </a:p>
          <a:p>
            <a:pPr marL="0" indent="0">
              <a:buSzPct val="100000"/>
              <a:buNone/>
            </a:pPr>
            <a:r>
              <a:rPr lang="en-US" sz="2800" dirty="0">
                <a:solidFill>
                  <a:schemeClr val="tx2"/>
                </a:solidFill>
              </a:rPr>
              <a:t> </a:t>
            </a:r>
            <a:r>
              <a:rPr lang="en-US" sz="2800" dirty="0" smtClean="0">
                <a:solidFill>
                  <a:schemeClr val="tx2"/>
                </a:solidFill>
              </a:rPr>
              <a:t> for Special Education </a:t>
            </a:r>
            <a:endParaRPr lang="en-US" sz="2800" dirty="0">
              <a:solidFill>
                <a:schemeClr val="tx2"/>
              </a:solidFill>
            </a:endParaRPr>
          </a:p>
        </p:txBody>
      </p:sp>
      <p:pic>
        <p:nvPicPr>
          <p:cNvPr id="4" name="Picture 2" descr="afc_fn2_al_tl_cmyk"/>
          <p:cNvPicPr>
            <a:picLocks noChangeAspect="1" noChangeArrowheads="1"/>
          </p:cNvPicPr>
          <p:nvPr/>
        </p:nvPicPr>
        <p:blipFill>
          <a:blip r:embed="rId7"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p:cNvSpPr txBox="1"/>
          <p:nvPr/>
        </p:nvSpPr>
        <p:spPr>
          <a:xfrm>
            <a:off x="6568475" y="3567149"/>
            <a:ext cx="1684422" cy="830997"/>
          </a:xfrm>
          <a:prstGeom prst="rect">
            <a:avLst/>
          </a:prstGeom>
          <a:noFill/>
        </p:spPr>
        <p:txBody>
          <a:bodyPr wrap="square" rtlCol="0">
            <a:spAutoFit/>
          </a:bodyPr>
          <a:lstStyle/>
          <a:p>
            <a:pPr algn="ctr"/>
            <a:r>
              <a:rPr lang="en-US" sz="2400" b="1" dirty="0" smtClean="0">
                <a:solidFill>
                  <a:schemeClr val="bg1"/>
                </a:solidFill>
                <a:latin typeface="Comic Sans MS" panose="030F0702030302020204" pitchFamily="66" charset="0"/>
              </a:rPr>
              <a:t>There are rules?</a:t>
            </a:r>
            <a:endParaRPr lang="en-US"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4885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300" b="1" dirty="0" smtClean="0">
                <a:solidFill>
                  <a:schemeClr val="accent5"/>
                </a:solidFill>
                <a:latin typeface="+mn-lt"/>
              </a:rPr>
              <a:t>Section 504 of the Rehabilitation Act</a:t>
            </a:r>
            <a:endParaRPr lang="en-US" sz="3300" b="1" dirty="0">
              <a:solidFill>
                <a:schemeClr val="accent5"/>
              </a:solidFill>
              <a:latin typeface="+mn-lt"/>
            </a:endParaRPr>
          </a:p>
        </p:txBody>
      </p:sp>
      <p:pic>
        <p:nvPicPr>
          <p:cNvPr id="3074" name="Picture 2" descr="http://www.medicalhomeportal.org/image/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564" y="3466495"/>
            <a:ext cx="2064061" cy="29184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4294967295"/>
          </p:nvPr>
        </p:nvSpPr>
        <p:spPr>
          <a:xfrm>
            <a:off x="280557" y="1464829"/>
            <a:ext cx="8504238" cy="4748213"/>
          </a:xfrm>
        </p:spPr>
        <p:txBody>
          <a:bodyPr>
            <a:normAutofit/>
          </a:bodyPr>
          <a:lstStyle/>
          <a:p>
            <a:pPr>
              <a:lnSpc>
                <a:spcPct val="80000"/>
              </a:lnSpc>
              <a:buSzPct val="100000"/>
              <a:buFont typeface="Arial" panose="020B0604020202020204" pitchFamily="34" charset="0"/>
              <a:buChar char="•"/>
            </a:pPr>
            <a:r>
              <a:rPr lang="en-US" sz="2800" dirty="0" smtClean="0">
                <a:solidFill>
                  <a:schemeClr val="tx2"/>
                </a:solidFill>
              </a:rPr>
              <a:t>Outlaws </a:t>
            </a:r>
            <a:r>
              <a:rPr lang="en-US" sz="2800" dirty="0">
                <a:solidFill>
                  <a:schemeClr val="tx2"/>
                </a:solidFill>
              </a:rPr>
              <a:t>discrimination </a:t>
            </a:r>
            <a:r>
              <a:rPr lang="en-US" sz="2800" dirty="0" smtClean="0">
                <a:solidFill>
                  <a:schemeClr val="tx2"/>
                </a:solidFill>
              </a:rPr>
              <a:t>based on disability</a:t>
            </a:r>
          </a:p>
          <a:p>
            <a:pPr>
              <a:lnSpc>
                <a:spcPct val="80000"/>
              </a:lnSpc>
              <a:buSzPct val="100000"/>
              <a:buFont typeface="Arial" panose="020B0604020202020204" pitchFamily="34" charset="0"/>
              <a:buChar char="•"/>
            </a:pPr>
            <a:endParaRPr lang="en-US" sz="1400" dirty="0" smtClean="0">
              <a:solidFill>
                <a:schemeClr val="tx2"/>
              </a:solidFill>
            </a:endParaRPr>
          </a:p>
          <a:p>
            <a:pPr>
              <a:lnSpc>
                <a:spcPct val="80000"/>
              </a:lnSpc>
              <a:buSzPct val="100000"/>
              <a:buFont typeface="Arial" panose="020B0604020202020204" pitchFamily="34" charset="0"/>
              <a:buChar char="•"/>
            </a:pPr>
            <a:r>
              <a:rPr lang="en-US" sz="2800" dirty="0" smtClean="0">
                <a:solidFill>
                  <a:schemeClr val="tx2"/>
                </a:solidFill>
              </a:rPr>
              <a:t>Schools </a:t>
            </a:r>
            <a:r>
              <a:rPr lang="en-US" sz="2800" dirty="0">
                <a:solidFill>
                  <a:schemeClr val="tx2"/>
                </a:solidFill>
              </a:rPr>
              <a:t>must make </a:t>
            </a:r>
            <a:r>
              <a:rPr lang="en-US" sz="2800" dirty="0" smtClean="0">
                <a:solidFill>
                  <a:schemeClr val="tx2"/>
                </a:solidFill>
              </a:rPr>
              <a:t>reasonable accommodations</a:t>
            </a:r>
          </a:p>
          <a:p>
            <a:pPr>
              <a:lnSpc>
                <a:spcPct val="80000"/>
              </a:lnSpc>
              <a:buSzPct val="100000"/>
              <a:buFont typeface="Arial" panose="020B0604020202020204" pitchFamily="34" charset="0"/>
              <a:buChar char="•"/>
            </a:pPr>
            <a:endParaRPr lang="en-US" sz="1400" dirty="0">
              <a:solidFill>
                <a:schemeClr val="tx2"/>
              </a:solidFill>
            </a:endParaRPr>
          </a:p>
          <a:p>
            <a:pPr>
              <a:lnSpc>
                <a:spcPct val="80000"/>
              </a:lnSpc>
              <a:buSzPct val="100000"/>
              <a:buFont typeface="Arial" panose="020B0604020202020204" pitchFamily="34" charset="0"/>
              <a:buChar char="•"/>
            </a:pPr>
            <a:r>
              <a:rPr lang="en-US" sz="2800" dirty="0" smtClean="0">
                <a:solidFill>
                  <a:schemeClr val="tx2"/>
                </a:solidFill>
              </a:rPr>
              <a:t>Rights apply to parents, too</a:t>
            </a:r>
          </a:p>
          <a:p>
            <a:pPr>
              <a:lnSpc>
                <a:spcPct val="80000"/>
              </a:lnSpc>
              <a:buSzPct val="100000"/>
              <a:buFont typeface="Arial" panose="020B0604020202020204" pitchFamily="34" charset="0"/>
              <a:buChar char="•"/>
            </a:pPr>
            <a:endParaRPr lang="en-US" sz="1400" dirty="0">
              <a:solidFill>
                <a:schemeClr val="tx2"/>
              </a:solidFill>
            </a:endParaRPr>
          </a:p>
          <a:p>
            <a:pPr>
              <a:lnSpc>
                <a:spcPct val="80000"/>
              </a:lnSpc>
              <a:buSzPct val="100000"/>
              <a:buFont typeface="Arial" panose="020B0604020202020204" pitchFamily="34" charset="0"/>
              <a:buChar char="•"/>
            </a:pPr>
            <a:r>
              <a:rPr lang="en-US" sz="2800" dirty="0" smtClean="0">
                <a:solidFill>
                  <a:schemeClr val="tx2"/>
                </a:solidFill>
              </a:rPr>
              <a:t>Accommodations go in </a:t>
            </a:r>
            <a:r>
              <a:rPr lang="en-US" sz="2800" dirty="0">
                <a:solidFill>
                  <a:schemeClr val="tx2"/>
                </a:solidFill>
              </a:rPr>
              <a:t>a </a:t>
            </a:r>
            <a:r>
              <a:rPr lang="en-US" sz="2800" b="1" dirty="0">
                <a:solidFill>
                  <a:schemeClr val="tx2"/>
                </a:solidFill>
              </a:rPr>
              <a:t>504 </a:t>
            </a:r>
            <a:r>
              <a:rPr lang="en-US" sz="2800" b="1" dirty="0" smtClean="0">
                <a:solidFill>
                  <a:schemeClr val="tx2"/>
                </a:solidFill>
              </a:rPr>
              <a:t>Plan</a:t>
            </a:r>
            <a:r>
              <a:rPr lang="en-US" sz="2800" dirty="0" smtClean="0">
                <a:solidFill>
                  <a:schemeClr val="tx2"/>
                </a:solidFill>
              </a:rPr>
              <a:t>.  Examples:</a:t>
            </a:r>
          </a:p>
          <a:p>
            <a:pPr>
              <a:lnSpc>
                <a:spcPct val="80000"/>
              </a:lnSpc>
              <a:buSzPct val="100000"/>
              <a:buFont typeface="Arial" panose="020B0604020202020204" pitchFamily="34" charset="0"/>
              <a:buChar char="•"/>
            </a:pPr>
            <a:endParaRPr lang="en-US" sz="1400" dirty="0" smtClean="0">
              <a:solidFill>
                <a:schemeClr val="tx2"/>
              </a:solidFill>
            </a:endParaRPr>
          </a:p>
          <a:p>
            <a:pPr lvl="1">
              <a:lnSpc>
                <a:spcPct val="80000"/>
              </a:lnSpc>
              <a:buSzPct val="100000"/>
              <a:buFont typeface="Arial" panose="020B0604020202020204" pitchFamily="34" charset="0"/>
              <a:buChar char="•"/>
            </a:pPr>
            <a:r>
              <a:rPr lang="en-US" sz="2800" dirty="0" smtClean="0"/>
              <a:t>Classroom accommodations</a:t>
            </a:r>
          </a:p>
          <a:p>
            <a:pPr lvl="1">
              <a:lnSpc>
                <a:spcPct val="80000"/>
              </a:lnSpc>
              <a:buSzPct val="100000"/>
              <a:buFont typeface="Arial" panose="020B0604020202020204" pitchFamily="34" charset="0"/>
              <a:buChar char="•"/>
            </a:pPr>
            <a:r>
              <a:rPr lang="en-US" sz="2800" dirty="0" smtClean="0"/>
              <a:t>Testing accommodations</a:t>
            </a:r>
          </a:p>
          <a:p>
            <a:pPr lvl="1">
              <a:lnSpc>
                <a:spcPct val="80000"/>
              </a:lnSpc>
              <a:buSzPct val="100000"/>
              <a:buFont typeface="Arial" panose="020B0604020202020204" pitchFamily="34" charset="0"/>
              <a:buChar char="•"/>
            </a:pPr>
            <a:r>
              <a:rPr lang="en-US" sz="2800" dirty="0"/>
              <a:t>Nursing services</a:t>
            </a:r>
          </a:p>
          <a:p>
            <a:pPr lvl="1">
              <a:lnSpc>
                <a:spcPct val="80000"/>
              </a:lnSpc>
              <a:buSzPct val="100000"/>
              <a:buFont typeface="Arial" panose="020B0604020202020204" pitchFamily="34" charset="0"/>
              <a:buChar char="•"/>
            </a:pPr>
            <a:r>
              <a:rPr lang="en-US" sz="2800" dirty="0" smtClean="0"/>
              <a:t>Physical modifications</a:t>
            </a:r>
            <a:endParaRPr lang="en-US" sz="2800" dirty="0"/>
          </a:p>
        </p:txBody>
      </p:sp>
      <p:pic>
        <p:nvPicPr>
          <p:cNvPr id="5" name="Picture 2" descr="afc_fn2_al_tl_cmyk"/>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29736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5"/>
                </a:solidFill>
              </a:rPr>
              <a:t>Individuals with Disabilities Education Act</a:t>
            </a:r>
            <a:endParaRPr lang="en-US" sz="3000" dirty="0"/>
          </a:p>
        </p:txBody>
      </p:sp>
      <p:graphicFrame>
        <p:nvGraphicFramePr>
          <p:cNvPr id="4" name="Diagram 3"/>
          <p:cNvGraphicFramePr/>
          <p:nvPr>
            <p:extLst>
              <p:ext uri="{D42A27DB-BD31-4B8C-83A1-F6EECF244321}">
                <p14:modId xmlns:p14="http://schemas.microsoft.com/office/powerpoint/2010/main" val="560220494"/>
              </p:ext>
            </p:extLst>
          </p:nvPr>
        </p:nvGraphicFramePr>
        <p:xfrm>
          <a:off x="740722" y="1935779"/>
          <a:ext cx="7642458" cy="460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afc_fn2_al_tl_cmyk"/>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Placeholder 5"/>
          <p:cNvSpPr txBox="1">
            <a:spLocks/>
          </p:cNvSpPr>
          <p:nvPr/>
        </p:nvSpPr>
        <p:spPr>
          <a:xfrm>
            <a:off x="248308" y="1569067"/>
            <a:ext cx="8627286" cy="733425"/>
          </a:xfrm>
          <a:prstGeom prst="rect">
            <a:avLst/>
          </a:prstGeom>
        </p:spPr>
        <p:txBody>
          <a:bodyPr vert="horz">
            <a:noAutofit/>
          </a:bodyPr>
          <a:lst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a:lstStyle>
          <a:p>
            <a:pPr marL="0" lvl="1" indent="0" algn="ctr">
              <a:buClr>
                <a:schemeClr val="accent1"/>
              </a:buClr>
              <a:buSzPct val="85000"/>
              <a:buFont typeface="Wingdings"/>
              <a:buNone/>
            </a:pPr>
            <a:r>
              <a:rPr lang="en-US" sz="2800" b="1" dirty="0" smtClean="0"/>
              <a:t>IDEA</a:t>
            </a:r>
            <a:r>
              <a:rPr lang="en-US" sz="2800" dirty="0" smtClean="0"/>
              <a:t>:  All children (through age 21) with a disability…</a:t>
            </a:r>
            <a:endParaRPr lang="en-US" sz="2800" b="1" dirty="0"/>
          </a:p>
        </p:txBody>
      </p:sp>
      <p:sp>
        <p:nvSpPr>
          <p:cNvPr id="8" name="TextBox 7"/>
          <p:cNvSpPr txBox="1"/>
          <p:nvPr/>
        </p:nvSpPr>
        <p:spPr>
          <a:xfrm>
            <a:off x="1578541" y="5929428"/>
            <a:ext cx="1982804" cy="523220"/>
          </a:xfrm>
          <a:prstGeom prst="rect">
            <a:avLst/>
          </a:prstGeom>
          <a:noFill/>
        </p:spPr>
        <p:txBody>
          <a:bodyPr wrap="square" rtlCol="0">
            <a:spAutoFit/>
          </a:bodyPr>
          <a:lstStyle/>
          <a:p>
            <a:pPr algn="ctr"/>
            <a:r>
              <a:rPr lang="en-US" sz="2800" b="1" dirty="0" smtClean="0">
                <a:solidFill>
                  <a:schemeClr val="tx2"/>
                </a:solidFill>
              </a:rPr>
              <a:t>FAPE</a:t>
            </a:r>
            <a:endParaRPr lang="en-US" sz="2800" b="1" dirty="0">
              <a:solidFill>
                <a:schemeClr val="tx2"/>
              </a:solidFill>
            </a:endParaRPr>
          </a:p>
        </p:txBody>
      </p:sp>
      <p:sp>
        <p:nvSpPr>
          <p:cNvPr id="9" name="TextBox 8"/>
          <p:cNvSpPr txBox="1"/>
          <p:nvPr/>
        </p:nvSpPr>
        <p:spPr>
          <a:xfrm>
            <a:off x="5542547" y="5919805"/>
            <a:ext cx="1982804" cy="523220"/>
          </a:xfrm>
          <a:prstGeom prst="rect">
            <a:avLst/>
          </a:prstGeom>
          <a:noFill/>
        </p:spPr>
        <p:txBody>
          <a:bodyPr wrap="square" rtlCol="0">
            <a:spAutoFit/>
          </a:bodyPr>
          <a:lstStyle/>
          <a:p>
            <a:pPr algn="ctr"/>
            <a:r>
              <a:rPr lang="en-US" sz="2800" b="1" dirty="0" smtClean="0">
                <a:solidFill>
                  <a:schemeClr val="tx2"/>
                </a:solidFill>
              </a:rPr>
              <a:t>LRE</a:t>
            </a:r>
            <a:endParaRPr lang="en-US" sz="2800" b="1" dirty="0">
              <a:solidFill>
                <a:schemeClr val="tx2"/>
              </a:solidFill>
            </a:endParaRPr>
          </a:p>
        </p:txBody>
      </p:sp>
    </p:spTree>
    <p:extLst>
      <p:ext uri="{BB962C8B-B14F-4D97-AF65-F5344CB8AC3E}">
        <p14:creationId xmlns:p14="http://schemas.microsoft.com/office/powerpoint/2010/main" val="174530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0C53F72-E8AE-4A6E-93FE-1D8524B920F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08C395E-0671-411F-A022-1749BAF9FB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B9775BD-9885-4B51-9E6D-D6AFAB7DAA3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CDA53AC-C9CB-4847-8FE5-0FF69E3B7B0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C521F4A-7576-4063-920C-64F6F292F39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6C817AE-1863-49C6-AB97-D0824AEDE7B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C8BAE7BE-F328-439B-B493-68090C88777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15A80760-1E93-4893-A783-F8FC315AE56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3D5BA3B3-81CD-4AFD-94CC-D4BF6DEB2C1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p:txBody>
          <a:bodyPr>
            <a:noAutofit/>
          </a:bodyPr>
          <a:lstStyle/>
          <a:p>
            <a:r>
              <a:rPr lang="en-US" sz="3300" b="1" dirty="0" smtClean="0">
                <a:solidFill>
                  <a:schemeClr val="accent5"/>
                </a:solidFill>
              </a:rPr>
              <a:t>Classifications</a:t>
            </a:r>
          </a:p>
        </p:txBody>
      </p:sp>
      <p:sp>
        <p:nvSpPr>
          <p:cNvPr id="17410" name="Content Placeholder 1"/>
          <p:cNvSpPr>
            <a:spLocks noGrp="1"/>
          </p:cNvSpPr>
          <p:nvPr>
            <p:ph sz="quarter" idx="1"/>
          </p:nvPr>
        </p:nvSpPr>
        <p:spPr>
          <a:xfrm>
            <a:off x="301752" y="1652329"/>
            <a:ext cx="8503920" cy="4572000"/>
          </a:xfrm>
        </p:spPr>
        <p:txBody>
          <a:bodyPr/>
          <a:lstStyle/>
          <a:p>
            <a:pPr eaLnBrk="1" hangingPunct="1">
              <a:lnSpc>
                <a:spcPct val="80000"/>
              </a:lnSpc>
              <a:buFontTx/>
              <a:buNone/>
            </a:pPr>
            <a:r>
              <a:rPr lang="en-US" sz="2800" b="1" i="1" dirty="0" smtClean="0">
                <a:solidFill>
                  <a:schemeClr val="accent1">
                    <a:lumMod val="75000"/>
                  </a:schemeClr>
                </a:solidFill>
              </a:rPr>
              <a:t>Classifications of disability…</a:t>
            </a:r>
          </a:p>
          <a:p>
            <a:pPr eaLnBrk="1" hangingPunct="1">
              <a:lnSpc>
                <a:spcPct val="80000"/>
              </a:lnSpc>
              <a:buFontTx/>
              <a:buNone/>
            </a:pPr>
            <a:endParaRPr lang="en-US" sz="1800" dirty="0" smtClean="0"/>
          </a:p>
          <a:p>
            <a:pPr eaLnBrk="1" hangingPunct="1"/>
            <a:endParaRPr lang="en-US" sz="2000" dirty="0" smtClean="0"/>
          </a:p>
          <a:p>
            <a:pPr eaLnBrk="1" hangingPunct="1">
              <a:lnSpc>
                <a:spcPct val="80000"/>
              </a:lnSpc>
              <a:buFontTx/>
              <a:buNone/>
            </a:pPr>
            <a:endParaRPr lang="en-US" sz="2000" dirty="0" smtClean="0"/>
          </a:p>
        </p:txBody>
      </p:sp>
      <p:graphicFrame>
        <p:nvGraphicFramePr>
          <p:cNvPr id="4" name="Table 3"/>
          <p:cNvGraphicFramePr>
            <a:graphicFrameLocks noGrp="1"/>
          </p:cNvGraphicFramePr>
          <p:nvPr>
            <p:extLst>
              <p:ext uri="{D42A27DB-BD31-4B8C-83A1-F6EECF244321}">
                <p14:modId xmlns:p14="http://schemas.microsoft.com/office/powerpoint/2010/main" val="3597914075"/>
              </p:ext>
            </p:extLst>
          </p:nvPr>
        </p:nvGraphicFramePr>
        <p:xfrm>
          <a:off x="347472" y="2257166"/>
          <a:ext cx="8458200" cy="3362325"/>
        </p:xfrm>
        <a:graphic>
          <a:graphicData uri="http://schemas.openxmlformats.org/drawingml/2006/table">
            <a:tbl>
              <a:tblPr/>
              <a:tblGrid>
                <a:gridCol w="3932668"/>
                <a:gridCol w="4525532"/>
              </a:tblGrid>
              <a:tr h="3362325">
                <a:tc>
                  <a:txBody>
                    <a:bodyPr/>
                    <a:lstStyle/>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Autism</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Deafness</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Deaf-Blindness</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Emotional Disturbance</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Hearing Impairment</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Learning Disability</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Intellectual Disability</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Multiple Disabilities</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Orthopedic Impairment</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Other Health Impairment</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Speech or Language Imp.</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Traumatic Brain Injury</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Char char="Ø"/>
                        <a:tabLst/>
                      </a:pPr>
                      <a:r>
                        <a:rPr kumimoji="0" lang="en-US" sz="2400" b="0" i="0" u="none" strike="noStrike" cap="none" normalizeH="0" baseline="0" dirty="0" smtClean="0">
                          <a:ln>
                            <a:noFill/>
                          </a:ln>
                          <a:solidFill>
                            <a:schemeClr val="tx2"/>
                          </a:solidFill>
                          <a:effectLst/>
                          <a:latin typeface="+mn-lt"/>
                        </a:rPr>
                        <a:t> Visual Impairment</a:t>
                      </a:r>
                    </a:p>
                    <a:p>
                      <a:pPr marL="0" marR="0" lvl="0" indent="0" algn="l" defTabSz="914400" rtl="0" eaLnBrk="1" fontAlgn="base" latinLnBrk="0" hangingPunct="1">
                        <a:lnSpc>
                          <a:spcPct val="100000"/>
                        </a:lnSpc>
                        <a:spcBef>
                          <a:spcPct val="0"/>
                        </a:spcBef>
                        <a:spcAft>
                          <a:spcPct val="0"/>
                        </a:spcAft>
                        <a:buClr>
                          <a:schemeClr val="accent5"/>
                        </a:buClr>
                        <a:buSzTx/>
                        <a:buFont typeface="Wingdings" pitchFamily="2" charset="2"/>
                        <a:buNone/>
                        <a:tabLst/>
                      </a:pPr>
                      <a:endParaRPr kumimoji="0" lang="en-US" sz="2400" b="0" i="0" u="none" strike="noStrike" cap="none" normalizeH="0" baseline="0" dirty="0" smtClean="0">
                        <a:ln>
                          <a:noFill/>
                        </a:ln>
                        <a:solidFill>
                          <a:schemeClr val="tx2"/>
                        </a:solidFill>
                        <a:effectLst/>
                        <a:latin typeface="+mn-lt"/>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 name="TextBox 4"/>
          <p:cNvSpPr txBox="1"/>
          <p:nvPr/>
        </p:nvSpPr>
        <p:spPr>
          <a:xfrm>
            <a:off x="134112" y="5203992"/>
            <a:ext cx="8839200" cy="830997"/>
          </a:xfrm>
          <a:prstGeom prst="rect">
            <a:avLst/>
          </a:prstGeom>
          <a:noFill/>
        </p:spPr>
        <p:txBody>
          <a:bodyPr wrap="square" rtlCol="0">
            <a:spAutoFit/>
          </a:bodyPr>
          <a:lstStyle/>
          <a:p>
            <a:pPr algn="ctr"/>
            <a:r>
              <a:rPr lang="en-US" sz="2400" b="1" i="1" dirty="0" smtClean="0">
                <a:solidFill>
                  <a:schemeClr val="accent2"/>
                </a:solidFill>
              </a:rPr>
              <a:t>Children ages 3-5 will be classified as a</a:t>
            </a:r>
          </a:p>
          <a:p>
            <a:pPr algn="ctr"/>
            <a:r>
              <a:rPr lang="en-US" sz="2400" b="1" i="1" dirty="0" smtClean="0">
                <a:solidFill>
                  <a:schemeClr val="accent2"/>
                </a:solidFill>
              </a:rPr>
              <a:t>“preschool student with a disability.”</a:t>
            </a:r>
            <a:endParaRPr lang="en-US" sz="2400" b="1" i="1" dirty="0">
              <a:solidFill>
                <a:schemeClr val="accent2"/>
              </a:solidFill>
            </a:endParaRPr>
          </a:p>
        </p:txBody>
      </p:sp>
      <p:pic>
        <p:nvPicPr>
          <p:cNvPr id="7"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106597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25" y="230848"/>
            <a:ext cx="8534400" cy="758952"/>
          </a:xfrm>
        </p:spPr>
        <p:txBody>
          <a:bodyPr>
            <a:normAutofit/>
          </a:bodyPr>
          <a:lstStyle/>
          <a:p>
            <a:r>
              <a:rPr lang="en-US" sz="3000" b="1" dirty="0" smtClean="0">
                <a:solidFill>
                  <a:schemeClr val="accent5"/>
                </a:solidFill>
                <a:latin typeface="Gill Sans MT" pitchFamily="34" charset="0"/>
              </a:rPr>
              <a:t>Free Appropriate Public Education (FAPE)</a:t>
            </a:r>
            <a:endParaRPr lang="en-US" sz="3000" dirty="0">
              <a:solidFill>
                <a:schemeClr val="accent5"/>
              </a:solidFill>
            </a:endParaRPr>
          </a:p>
        </p:txBody>
      </p:sp>
      <p:sp>
        <p:nvSpPr>
          <p:cNvPr id="3" name="Content Placeholder 2"/>
          <p:cNvSpPr>
            <a:spLocks noGrp="1"/>
          </p:cNvSpPr>
          <p:nvPr>
            <p:ph sz="quarter" idx="4294967295"/>
          </p:nvPr>
        </p:nvSpPr>
        <p:spPr>
          <a:xfrm>
            <a:off x="304800" y="1476675"/>
            <a:ext cx="8504238" cy="4572000"/>
          </a:xfrm>
        </p:spPr>
        <p:txBody>
          <a:bodyPr>
            <a:normAutofit/>
          </a:bodyPr>
          <a:lstStyle/>
          <a:p>
            <a:pPr>
              <a:lnSpc>
                <a:spcPct val="90000"/>
              </a:lnSpc>
              <a:buFont typeface="Arial" panose="020B0604020202020204" pitchFamily="34" charset="0"/>
              <a:buChar char="•"/>
            </a:pPr>
            <a:r>
              <a:rPr lang="en-US" sz="2800" dirty="0" smtClean="0">
                <a:solidFill>
                  <a:schemeClr val="tx2"/>
                </a:solidFill>
              </a:rPr>
              <a:t>FAPE = programs and services designed for the student’s unique needs</a:t>
            </a:r>
          </a:p>
          <a:p>
            <a:pPr>
              <a:lnSpc>
                <a:spcPct val="90000"/>
              </a:lnSpc>
              <a:buFont typeface="Arial" panose="020B0604020202020204" pitchFamily="34" charset="0"/>
              <a:buChar char="•"/>
            </a:pPr>
            <a:r>
              <a:rPr lang="en-US" sz="2800" dirty="0" smtClean="0">
                <a:solidFill>
                  <a:schemeClr val="tx2"/>
                </a:solidFill>
              </a:rPr>
              <a:t>Must provide a meaningful benefit</a:t>
            </a:r>
          </a:p>
          <a:p>
            <a:pPr>
              <a:lnSpc>
                <a:spcPct val="90000"/>
              </a:lnSpc>
              <a:buFont typeface="Arial" panose="020B0604020202020204" pitchFamily="34" charset="0"/>
              <a:buChar char="•"/>
            </a:pPr>
            <a:r>
              <a:rPr lang="en-US" sz="2800" dirty="0" smtClean="0">
                <a:solidFill>
                  <a:schemeClr val="tx2"/>
                </a:solidFill>
              </a:rPr>
              <a:t>Helps the student progress</a:t>
            </a:r>
          </a:p>
          <a:p>
            <a:pPr>
              <a:buFont typeface="Arial" panose="020B0604020202020204" pitchFamily="34" charset="0"/>
              <a:buChar char="•"/>
            </a:pPr>
            <a:endParaRPr lang="en-US" sz="1400" dirty="0">
              <a:solidFill>
                <a:schemeClr val="tx2"/>
              </a:solidFill>
            </a:endParaRPr>
          </a:p>
          <a:p>
            <a:pPr marL="0" indent="0" algn="ctr">
              <a:buNone/>
            </a:pPr>
            <a:r>
              <a:rPr lang="en-US" sz="2800" dirty="0" smtClean="0">
                <a:solidFill>
                  <a:schemeClr val="tx2"/>
                </a:solidFill>
              </a:rPr>
              <a:t>“A Chevy, not a Cadillac”</a:t>
            </a:r>
            <a:endParaRPr lang="en-US" sz="2800" dirty="0">
              <a:solidFill>
                <a:schemeClr val="tx2"/>
              </a:solidFill>
            </a:endParaRPr>
          </a:p>
        </p:txBody>
      </p:sp>
      <p:pic>
        <p:nvPicPr>
          <p:cNvPr id="5" name="Picture 2" descr="http://dailyyeah.com/wp-content/uploads/2008/02/broken-bi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66" y="4331235"/>
            <a:ext cx="2668177" cy="2054484"/>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262898" y="4174435"/>
            <a:ext cx="2636014" cy="2531165"/>
          </a:xfrm>
          <a:prstGeom prst="noSmoking">
            <a:avLst>
              <a:gd name="adj" fmla="val 9226"/>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2" descr="afc_fn2_al_tl_cmyk"/>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6" name="Picture 2" descr="http://media.gm.com/content/dam/Media/images/US/Vehicles/Concepts/Cadillac/Elmiraj/Product/2013-Cadillac-Elmiraj-Concept-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703" t="8182" r="13258" b="6002"/>
          <a:stretch/>
        </p:blipFill>
        <p:spPr bwMode="auto">
          <a:xfrm>
            <a:off x="5956551" y="4341174"/>
            <a:ext cx="2917373" cy="2032116"/>
          </a:xfrm>
          <a:prstGeom prst="rect">
            <a:avLst/>
          </a:prstGeom>
          <a:noFill/>
          <a:extLst>
            <a:ext uri="{909E8E84-426E-40DD-AFC4-6F175D3DCCD1}">
              <a14:hiddenFill xmlns:a14="http://schemas.microsoft.com/office/drawing/2010/main">
                <a:solidFill>
                  <a:srgbClr val="FFFFFF"/>
                </a:solidFill>
              </a14:hiddenFill>
            </a:ext>
          </a:extLst>
        </p:spPr>
      </p:pic>
      <p:sp>
        <p:nvSpPr>
          <p:cNvPr id="12" name="Plus 11"/>
          <p:cNvSpPr/>
          <p:nvPr/>
        </p:nvSpPr>
        <p:spPr>
          <a:xfrm>
            <a:off x="6587020" y="3851077"/>
            <a:ext cx="1005945" cy="960315"/>
          </a:xfrm>
          <a:prstGeom prst="mathPlus">
            <a:avLst/>
          </a:prstGeom>
          <a:solidFill>
            <a:srgbClr val="00B050"/>
          </a:solidFill>
          <a:ln w="158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https://www.cstatic-images.com/stock/765x765/4/422114645-14255102135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410" y="4355829"/>
            <a:ext cx="2930256" cy="2029891"/>
          </a:xfrm>
          <a:prstGeom prst="rect">
            <a:avLst/>
          </a:prstGeom>
          <a:noFill/>
          <a:extLst>
            <a:ext uri="{909E8E84-426E-40DD-AFC4-6F175D3DCCD1}">
              <a14:hiddenFill xmlns:a14="http://schemas.microsoft.com/office/drawing/2010/main">
                <a:solidFill>
                  <a:srgbClr val="FFFFFF"/>
                </a:solidFill>
              </a14:hiddenFill>
            </a:ext>
          </a:extLst>
        </p:spPr>
      </p:pic>
      <p:sp>
        <p:nvSpPr>
          <p:cNvPr id="11" name="Smiley Face 10"/>
          <p:cNvSpPr/>
          <p:nvPr/>
        </p:nvSpPr>
        <p:spPr>
          <a:xfrm>
            <a:off x="5769232" y="4098271"/>
            <a:ext cx="928424" cy="955829"/>
          </a:xfrm>
          <a:prstGeom prst="smileyFace">
            <a:avLst/>
          </a:prstGeom>
          <a:solidFill>
            <a:srgbClr val="00B050"/>
          </a:solidFill>
          <a:ln w="158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2909645" y="4094923"/>
            <a:ext cx="938167" cy="955829"/>
          </a:xfrm>
          <a:prstGeom prst="smileyFace">
            <a:avLst/>
          </a:prstGeom>
          <a:solidFill>
            <a:srgbClr val="00B050"/>
          </a:solidFill>
          <a:ln w="158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6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3197</Words>
  <Application>Microsoft Office PowerPoint</Application>
  <PresentationFormat>On-screen Show (4:3)</PresentationFormat>
  <Paragraphs>428</Paragraphs>
  <Slides>41</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ＭＳ Ｐゴシック</vt:lpstr>
      <vt:lpstr>Arial</vt:lpstr>
      <vt:lpstr>Calibri</vt:lpstr>
      <vt:lpstr>Comic Sans MS</vt:lpstr>
      <vt:lpstr>Gill Sans MT</vt:lpstr>
      <vt:lpstr>Times New Roman</vt:lpstr>
      <vt:lpstr>Wingdings</vt:lpstr>
      <vt:lpstr>Wingdings 2</vt:lpstr>
      <vt:lpstr>Civic</vt:lpstr>
      <vt:lpstr>1_Civic</vt:lpstr>
      <vt:lpstr>Intro to Special Education</vt:lpstr>
      <vt:lpstr>Today’s Training</vt:lpstr>
      <vt:lpstr>What is Advocates for Children (AFC)?</vt:lpstr>
      <vt:lpstr>The Law for Students with Disabilities</vt:lpstr>
      <vt:lpstr>The Rules</vt:lpstr>
      <vt:lpstr>Section 504 of the Rehabilitation Act</vt:lpstr>
      <vt:lpstr>Individuals with Disabilities Education Act</vt:lpstr>
      <vt:lpstr>Classifications</vt:lpstr>
      <vt:lpstr>Free Appropriate Public Education (FAPE)</vt:lpstr>
      <vt:lpstr>Least Restrictive Environment (LRE)</vt:lpstr>
      <vt:lpstr>Supports &amp; Services</vt:lpstr>
      <vt:lpstr>Continuum of Services</vt:lpstr>
      <vt:lpstr>Continuum of Services</vt:lpstr>
      <vt:lpstr>The Special Education Process </vt:lpstr>
      <vt:lpstr>Pre-Referral Interventions</vt:lpstr>
      <vt:lpstr>Referral </vt:lpstr>
      <vt:lpstr>Consent</vt:lpstr>
      <vt:lpstr>After Consent to Evaluate</vt:lpstr>
      <vt:lpstr>What Should an Evaluation Include?</vt:lpstr>
      <vt:lpstr>Evaluations</vt:lpstr>
      <vt:lpstr>What is an IEP?</vt:lpstr>
      <vt:lpstr>The IEP Meeting</vt:lpstr>
      <vt:lpstr>Tips for IEP Meetings</vt:lpstr>
      <vt:lpstr>Important Sections in an IEP</vt:lpstr>
      <vt:lpstr>Program Recommendation</vt:lpstr>
      <vt:lpstr>PowerPoint Presentation</vt:lpstr>
      <vt:lpstr>What if  You Disagree with the DOE?</vt:lpstr>
      <vt:lpstr>Informal Dispute Resolution</vt:lpstr>
      <vt:lpstr>Formal Dispute Resolution</vt:lpstr>
      <vt:lpstr>Parents Have the Right to…</vt:lpstr>
      <vt:lpstr> </vt:lpstr>
      <vt:lpstr>Present Levels of Performance</vt:lpstr>
      <vt:lpstr>FBA/BIP</vt:lpstr>
      <vt:lpstr>Annual Goals</vt:lpstr>
      <vt:lpstr>Recommended Program</vt:lpstr>
      <vt:lpstr>Related Services/ AT</vt:lpstr>
      <vt:lpstr>Testing Accommodations</vt:lpstr>
      <vt:lpstr>Transition Plan</vt:lpstr>
      <vt:lpstr>Promotion Criteria</vt:lpstr>
      <vt:lpstr>Parent Concerns</vt:lpstr>
      <vt:lpstr>Parent Concerns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IEP Meeting</dc:title>
  <dc:creator>Erika Palmer</dc:creator>
  <cp:lastModifiedBy>Janice Cruz</cp:lastModifiedBy>
  <cp:revision>169</cp:revision>
  <dcterms:created xsi:type="dcterms:W3CDTF">2016-04-04T16:51:20Z</dcterms:created>
  <dcterms:modified xsi:type="dcterms:W3CDTF">2017-06-16T13:32:15Z</dcterms:modified>
</cp:coreProperties>
</file>