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3" r:id="rId3"/>
    <p:sldMasterId id="2147483704" r:id="rId4"/>
    <p:sldMasterId id="2147483705" r:id="rId5"/>
    <p:sldMasterId id="2147483706" r:id="rId6"/>
    <p:sldMasterId id="214748370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9753600" cx="13004800"/>
  <p:notesSz cx="6858000" cy="9144000"/>
  <p:embeddedFontLst>
    <p:embeddedFont>
      <p:font typeface="Merriweather Sans"/>
      <p:regular r:id="rId31"/>
      <p:bold r:id="rId32"/>
      <p:italic r:id="rId33"/>
      <p:boldItalic r:id="rId34"/>
    </p:embeddedFont>
    <p:embeddedFont>
      <p:font typeface="Ovo"/>
      <p:regular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font" Target="fonts/MerriweatherSans-regular.fntdata"/><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MerriweatherSans-italic.fntdata"/><Relationship Id="rId10" Type="http://schemas.openxmlformats.org/officeDocument/2006/relationships/slide" Target="slides/slide2.xml"/><Relationship Id="rId32" Type="http://schemas.openxmlformats.org/officeDocument/2006/relationships/font" Target="fonts/MerriweatherSans-bold.fntdata"/><Relationship Id="rId13" Type="http://schemas.openxmlformats.org/officeDocument/2006/relationships/slide" Target="slides/slide5.xml"/><Relationship Id="rId35" Type="http://schemas.openxmlformats.org/officeDocument/2006/relationships/font" Target="fonts/Ovo-regular.fntdata"/><Relationship Id="rId12" Type="http://schemas.openxmlformats.org/officeDocument/2006/relationships/slide" Target="slides/slide4.xml"/><Relationship Id="rId34" Type="http://schemas.openxmlformats.org/officeDocument/2006/relationships/font" Target="fonts/MerriweatherSans-boldItalic.fntdata"/><Relationship Id="rId15" Type="http://schemas.openxmlformats.org/officeDocument/2006/relationships/slide" Target="slides/slide7.xml"/><Relationship Id="rId37" Type="http://schemas.openxmlformats.org/officeDocument/2006/relationships/font" Target="fonts/HelveticaNeue-bold.fntdata"/><Relationship Id="rId14" Type="http://schemas.openxmlformats.org/officeDocument/2006/relationships/slide" Target="slides/slide6.xml"/><Relationship Id="rId36" Type="http://schemas.openxmlformats.org/officeDocument/2006/relationships/font" Target="fonts/HelveticaNeue-regular.fntdata"/><Relationship Id="rId17" Type="http://schemas.openxmlformats.org/officeDocument/2006/relationships/slide" Target="slides/slide9.xml"/><Relationship Id="rId39" Type="http://schemas.openxmlformats.org/officeDocument/2006/relationships/font" Target="fonts/HelveticaNeue-boldItalic.fntdata"/><Relationship Id="rId16" Type="http://schemas.openxmlformats.org/officeDocument/2006/relationships/slide" Target="slides/slide8.xml"/><Relationship Id="rId38" Type="http://schemas.openxmlformats.org/officeDocument/2006/relationships/font" Target="fonts/HelveticaNeue-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04" name="Shape 3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09" name="Shape 3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14" name="Shape 3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8" name="Shape 8"/>
        <p:cNvGrpSpPr/>
        <p:nvPr/>
      </p:nvGrpSpPr>
      <p:grpSpPr>
        <a:xfrm>
          <a:off x="0" y="0"/>
          <a:ext cx="0" cy="0"/>
          <a:chOff x="0" y="0"/>
          <a:chExt cx="0" cy="0"/>
        </a:xfrm>
      </p:grpSpPr>
      <p:sp>
        <p:nvSpPr>
          <p:cNvPr id="9" name="Shape 9"/>
          <p:cNvSpPr txBox="1"/>
          <p:nvPr>
            <p:ph type="title"/>
          </p:nvPr>
        </p:nvSpPr>
        <p:spPr>
          <a:xfrm>
            <a:off x="1016000" y="0"/>
            <a:ext cx="10972800" cy="52578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10" name="Shape 10"/>
          <p:cNvSpPr txBox="1"/>
          <p:nvPr>
            <p:ph idx="1" type="body"/>
          </p:nvPr>
        </p:nvSpPr>
        <p:spPr>
          <a:xfrm>
            <a:off x="1016000" y="5359400"/>
            <a:ext cx="10972800" cy="43942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42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42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42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42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42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42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42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42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42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8" name="Shape 38"/>
        <p:cNvGrpSpPr/>
        <p:nvPr/>
      </p:nvGrpSpPr>
      <p:grpSpPr>
        <a:xfrm>
          <a:off x="0" y="0"/>
          <a:ext cx="0" cy="0"/>
          <a:chOff x="0" y="0"/>
          <a:chExt cx="0" cy="0"/>
        </a:xfrm>
      </p:grpSpPr>
      <p:sp>
        <p:nvSpPr>
          <p:cNvPr id="39" name="Shape 39"/>
          <p:cNvSpPr txBox="1"/>
          <p:nvPr>
            <p:ph type="title"/>
          </p:nvPr>
        </p:nvSpPr>
        <p:spPr>
          <a:xfrm>
            <a:off x="1027113" y="6267450"/>
            <a:ext cx="11053762" cy="193675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40" name="Shape 40"/>
          <p:cNvSpPr txBox="1"/>
          <p:nvPr>
            <p:ph idx="1" type="body"/>
          </p:nvPr>
        </p:nvSpPr>
        <p:spPr>
          <a:xfrm>
            <a:off x="1027113" y="4133850"/>
            <a:ext cx="11053762" cy="21336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1800"/>
              <a:buFont typeface="Ovo"/>
              <a:buNone/>
              <a:defRPr b="0" i="0" sz="18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1600"/>
              <a:buFont typeface="Ovo"/>
              <a:buNone/>
              <a:defRPr b="0" i="0" sz="16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1" name="Shape 41"/>
        <p:cNvGrpSpPr/>
        <p:nvPr/>
      </p:nvGrpSpPr>
      <p:grpSpPr>
        <a:xfrm>
          <a:off x="0" y="0"/>
          <a:ext cx="0" cy="0"/>
          <a:chOff x="0" y="0"/>
          <a:chExt cx="0" cy="0"/>
        </a:xfrm>
      </p:grpSpPr>
      <p:sp>
        <p:nvSpPr>
          <p:cNvPr id="42" name="Shape 42"/>
          <p:cNvSpPr txBox="1"/>
          <p:nvPr>
            <p:ph type="ctrTitle"/>
          </p:nvPr>
        </p:nvSpPr>
        <p:spPr>
          <a:xfrm>
            <a:off x="974725" y="3030538"/>
            <a:ext cx="11055350" cy="2090737"/>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43" name="Shape 43"/>
          <p:cNvSpPr txBox="1"/>
          <p:nvPr>
            <p:ph idx="1" type="subTitle"/>
          </p:nvPr>
        </p:nvSpPr>
        <p:spPr>
          <a:xfrm>
            <a:off x="1951038" y="5527675"/>
            <a:ext cx="9102725" cy="2492375"/>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0" lvl="0" marL="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4200"/>
              <a:buFont typeface="Ovo"/>
              <a:buNone/>
              <a:defRPr b="0" i="0" sz="42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7" name="Shape 47"/>
        <p:cNvGrpSpPr/>
        <p:nvPr/>
      </p:nvGrpSpPr>
      <p:grpSpPr>
        <a:xfrm>
          <a:off x="0" y="0"/>
          <a:ext cx="0" cy="0"/>
          <a:chOff x="0" y="0"/>
          <a:chExt cx="0" cy="0"/>
        </a:xfrm>
      </p:grpSpPr>
      <p:sp>
        <p:nvSpPr>
          <p:cNvPr id="48" name="Shape 48"/>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49" name="Shape 49"/>
          <p:cNvSpPr txBox="1"/>
          <p:nvPr>
            <p:ph idx="1" type="body"/>
          </p:nvPr>
        </p:nvSpPr>
        <p:spPr>
          <a:xfrm>
            <a:off x="1016000" y="1797050"/>
            <a:ext cx="10972800" cy="7656512"/>
          </a:xfrm>
          <a:prstGeom prst="rect">
            <a:avLst/>
          </a:prstGeom>
          <a:noFill/>
          <a:ln>
            <a:noFill/>
          </a:ln>
        </p:spPr>
        <p:txBody>
          <a:bodyPr anchorCtr="0" anchor="ctr" bIns="91425" lIns="91425" rIns="91425" wrap="square" tIns="91425"/>
          <a:lstStyle>
            <a:lvl1pPr indent="-485394" lvl="0"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85394" lvl="1"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85394" lvl="2" marL="673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85394" lvl="3" marL="6604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85394" lvl="4" marL="6477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85394" lvl="5" marL="11049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85394" lvl="6" marL="1562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85394" lvl="7" marL="20193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85394" lvl="8" marL="24765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0" name="Shape 50"/>
        <p:cNvGrpSpPr/>
        <p:nvPr/>
      </p:nvGrpSpPr>
      <p:grpSpPr>
        <a:xfrm>
          <a:off x="0" y="0"/>
          <a:ext cx="0" cy="0"/>
          <a:chOff x="0" y="0"/>
          <a:chExt cx="0" cy="0"/>
        </a:xfrm>
      </p:grpSpPr>
      <p:sp>
        <p:nvSpPr>
          <p:cNvPr id="51" name="Shape 51"/>
          <p:cNvSpPr txBox="1"/>
          <p:nvPr>
            <p:ph type="title"/>
          </p:nvPr>
        </p:nvSpPr>
        <p:spPr>
          <a:xfrm rot="5400000">
            <a:off x="6106318" y="3571082"/>
            <a:ext cx="9021763" cy="2743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52" name="Shape 52"/>
          <p:cNvSpPr txBox="1"/>
          <p:nvPr>
            <p:ph idx="1" type="body"/>
          </p:nvPr>
        </p:nvSpPr>
        <p:spPr>
          <a:xfrm rot="5400000">
            <a:off x="543718" y="904082"/>
            <a:ext cx="9021763" cy="8077200"/>
          </a:xfrm>
          <a:prstGeom prst="rect">
            <a:avLst/>
          </a:prstGeom>
          <a:noFill/>
          <a:ln>
            <a:noFill/>
          </a:ln>
        </p:spPr>
        <p:txBody>
          <a:bodyPr anchorCtr="0" anchor="ctr" bIns="91425" lIns="91425" rIns="91425" wrap="square" tIns="91425"/>
          <a:lstStyle>
            <a:lvl1pPr indent="-485394" lvl="0"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85394" lvl="1"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85394" lvl="2" marL="673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85394" lvl="3" marL="6604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85394" lvl="4" marL="6477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85394" lvl="5" marL="11049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85394" lvl="6" marL="1562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85394" lvl="7" marL="20193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85394" lvl="8" marL="24765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3" name="Shape 53"/>
        <p:cNvGrpSpPr/>
        <p:nvPr/>
      </p:nvGrpSpPr>
      <p:grpSpPr>
        <a:xfrm>
          <a:off x="0" y="0"/>
          <a:ext cx="0" cy="0"/>
          <a:chOff x="0" y="0"/>
          <a:chExt cx="0" cy="0"/>
        </a:xfrm>
      </p:grpSpPr>
      <p:sp>
        <p:nvSpPr>
          <p:cNvPr id="54" name="Shape 54"/>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55" name="Shape 55"/>
          <p:cNvSpPr txBox="1"/>
          <p:nvPr>
            <p:ph idx="1" type="body"/>
          </p:nvPr>
        </p:nvSpPr>
        <p:spPr>
          <a:xfrm rot="5400000">
            <a:off x="2674144" y="138906"/>
            <a:ext cx="7656512" cy="10972800"/>
          </a:xfrm>
          <a:prstGeom prst="rect">
            <a:avLst/>
          </a:prstGeom>
          <a:noFill/>
          <a:ln>
            <a:noFill/>
          </a:ln>
        </p:spPr>
        <p:txBody>
          <a:bodyPr anchorCtr="0" anchor="ctr" bIns="91425" lIns="91425" rIns="91425" wrap="square" tIns="91425"/>
          <a:lstStyle>
            <a:lvl1pPr indent="-485394" lvl="0"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85394" lvl="1"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85394" lvl="2" marL="673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85394" lvl="3" marL="6604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85394" lvl="4" marL="6477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85394" lvl="5" marL="11049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85394" lvl="6" marL="1562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85394" lvl="7" marL="20193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85394" lvl="8" marL="24765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6" name="Shape 56"/>
        <p:cNvGrpSpPr/>
        <p:nvPr/>
      </p:nvGrpSpPr>
      <p:grpSpPr>
        <a:xfrm>
          <a:off x="0" y="0"/>
          <a:ext cx="0" cy="0"/>
          <a:chOff x="0" y="0"/>
          <a:chExt cx="0" cy="0"/>
        </a:xfrm>
      </p:grpSpPr>
      <p:sp>
        <p:nvSpPr>
          <p:cNvPr id="57" name="Shape 57"/>
          <p:cNvSpPr txBox="1"/>
          <p:nvPr>
            <p:ph type="title"/>
          </p:nvPr>
        </p:nvSpPr>
        <p:spPr>
          <a:xfrm>
            <a:off x="2549525" y="6827838"/>
            <a:ext cx="7802563" cy="806450"/>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58" name="Shape 58"/>
          <p:cNvSpPr/>
          <p:nvPr>
            <p:ph idx="2" type="pic"/>
          </p:nvPr>
        </p:nvSpPr>
        <p:spPr>
          <a:xfrm>
            <a:off x="2549525" y="871538"/>
            <a:ext cx="7802563" cy="5851525"/>
          </a:xfrm>
          <a:prstGeom prst="rect">
            <a:avLst/>
          </a:prstGeom>
          <a:noFill/>
          <a:ln>
            <a:noFill/>
          </a:ln>
        </p:spPr>
        <p:txBody>
          <a:bodyPr anchorCtr="0" anchor="ctr" bIns="91425" lIns="91425" rIns="91425" wrap="square" tIns="91425"/>
          <a:lstStyle>
            <a:lvl1pPr indent="0" lvl="0" marL="0" marR="0" rtl="0" algn="l">
              <a:spcBef>
                <a:spcPts val="3200"/>
              </a:spcBef>
              <a:spcAft>
                <a:spcPts val="0"/>
              </a:spcAft>
              <a:buClr>
                <a:srgbClr val="3F3F3F"/>
              </a:buClr>
              <a:buSzPts val="1984"/>
              <a:buFont typeface="Arial"/>
              <a:buNone/>
              <a:defRPr b="0" i="0" sz="32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736"/>
              <a:buFont typeface="Arial"/>
              <a:buNone/>
              <a:defRPr b="0" i="0" sz="28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488"/>
              <a:buFont typeface="Arial"/>
              <a:buNone/>
              <a:defRPr b="0" i="0" sz="24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9pPr>
          </a:lstStyle>
          <a:p/>
        </p:txBody>
      </p:sp>
      <p:sp>
        <p:nvSpPr>
          <p:cNvPr id="59" name="Shape 59"/>
          <p:cNvSpPr txBox="1"/>
          <p:nvPr>
            <p:ph idx="1" type="body"/>
          </p:nvPr>
        </p:nvSpPr>
        <p:spPr>
          <a:xfrm>
            <a:off x="2549525" y="7634288"/>
            <a:ext cx="7802563" cy="1144587"/>
          </a:xfrm>
          <a:prstGeom prst="rect">
            <a:avLst/>
          </a:prstGeom>
          <a:noFill/>
          <a:ln>
            <a:noFill/>
          </a:ln>
        </p:spPr>
        <p:txBody>
          <a:bodyPr anchorCtr="0" anchor="ctr" bIns="91425" lIns="91425" rIns="91425" wrap="square" tIns="91425"/>
          <a:lstStyle>
            <a:lvl1pPr indent="0" lvl="0" marL="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650875" y="388938"/>
            <a:ext cx="4278313" cy="1652587"/>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62" name="Shape 62"/>
          <p:cNvSpPr txBox="1"/>
          <p:nvPr>
            <p:ph idx="1" type="body"/>
          </p:nvPr>
        </p:nvSpPr>
        <p:spPr>
          <a:xfrm>
            <a:off x="5084763" y="388938"/>
            <a:ext cx="7269162" cy="8323262"/>
          </a:xfrm>
          <a:prstGeom prst="rect">
            <a:avLst/>
          </a:prstGeom>
          <a:noFill/>
          <a:ln>
            <a:noFill/>
          </a:ln>
        </p:spPr>
        <p:txBody>
          <a:bodyPr anchorCtr="0" anchor="ctr" bIns="91425" lIns="91425" rIns="91425" wrap="square" tIns="91425"/>
          <a:lstStyle>
            <a:lvl1pPr indent="-509016" lvl="0" marL="635000" marR="0" rtl="0" algn="l">
              <a:spcBef>
                <a:spcPts val="3200"/>
              </a:spcBef>
              <a:spcAft>
                <a:spcPts val="0"/>
              </a:spcAft>
              <a:buClr>
                <a:srgbClr val="3F3F3F"/>
              </a:buClr>
              <a:buSzPts val="1984"/>
              <a:buFont typeface="Arial"/>
              <a:buChar char="n"/>
              <a:defRPr b="0" i="0" sz="3200" u="none" cap="none" strike="noStrike">
                <a:solidFill>
                  <a:srgbClr val="3F3F3F"/>
                </a:solidFill>
                <a:latin typeface="Ovo"/>
                <a:ea typeface="Ovo"/>
                <a:cs typeface="Ovo"/>
                <a:sym typeface="Ovo"/>
              </a:defRPr>
            </a:lvl1pPr>
            <a:lvl2pPr indent="-524764" lvl="1" marL="635000"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2pPr>
            <a:lvl3pPr indent="-540512" lvl="2" marL="673100"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3pPr>
            <a:lvl4pPr indent="-556260" lvl="3" marL="6604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4pPr>
            <a:lvl5pPr indent="-556260" lvl="4" marL="6477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5pPr>
            <a:lvl6pPr indent="-556260" lvl="5" marL="11049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6pPr>
            <a:lvl7pPr indent="-556260" lvl="6" marL="15621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7pPr>
            <a:lvl8pPr indent="-556260" lvl="7" marL="20193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8pPr>
            <a:lvl9pPr indent="-556260" lvl="8" marL="24765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9pPr>
          </a:lstStyle>
          <a:p/>
        </p:txBody>
      </p:sp>
      <p:sp>
        <p:nvSpPr>
          <p:cNvPr id="63" name="Shape 63"/>
          <p:cNvSpPr txBox="1"/>
          <p:nvPr>
            <p:ph idx="2" type="body"/>
          </p:nvPr>
        </p:nvSpPr>
        <p:spPr>
          <a:xfrm>
            <a:off x="650875" y="2041525"/>
            <a:ext cx="4278313" cy="6670675"/>
          </a:xfrm>
          <a:prstGeom prst="rect">
            <a:avLst/>
          </a:prstGeom>
          <a:noFill/>
          <a:ln>
            <a:noFill/>
          </a:ln>
        </p:spPr>
        <p:txBody>
          <a:bodyPr anchorCtr="0" anchor="ctr" bIns="91425" lIns="91425" rIns="91425" wrap="square" tIns="91425"/>
          <a:lstStyle>
            <a:lvl1pPr indent="0" lvl="0" marL="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5" name="Shape 65"/>
        <p:cNvGrpSpPr/>
        <p:nvPr/>
      </p:nvGrpSpPr>
      <p:grpSpPr>
        <a:xfrm>
          <a:off x="0" y="0"/>
          <a:ext cx="0" cy="0"/>
          <a:chOff x="0" y="0"/>
          <a:chExt cx="0" cy="0"/>
        </a:xfrm>
      </p:grpSpPr>
      <p:sp>
        <p:nvSpPr>
          <p:cNvPr id="66" name="Shape 66"/>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650875" y="390525"/>
            <a:ext cx="11703050" cy="16256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69" name="Shape 69"/>
          <p:cNvSpPr txBox="1"/>
          <p:nvPr>
            <p:ph idx="1" type="body"/>
          </p:nvPr>
        </p:nvSpPr>
        <p:spPr>
          <a:xfrm>
            <a:off x="650875" y="2182813"/>
            <a:ext cx="5745163" cy="909637"/>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70" name="Shape 70"/>
          <p:cNvSpPr txBox="1"/>
          <p:nvPr>
            <p:ph idx="2" type="body"/>
          </p:nvPr>
        </p:nvSpPr>
        <p:spPr>
          <a:xfrm>
            <a:off x="650875" y="3092450"/>
            <a:ext cx="5745163" cy="5619750"/>
          </a:xfrm>
          <a:prstGeom prst="rect">
            <a:avLst/>
          </a:prstGeom>
          <a:noFill/>
          <a:ln>
            <a:noFill/>
          </a:ln>
        </p:spPr>
        <p:txBody>
          <a:bodyPr anchorCtr="0" anchor="ctr" bIns="91425" lIns="91425" rIns="91425" wrap="square" tIns="91425"/>
          <a:lstStyle>
            <a:lvl1pPr indent="-540512" lvl="0" marL="635000"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
        <p:nvSpPr>
          <p:cNvPr id="71" name="Shape 71"/>
          <p:cNvSpPr txBox="1"/>
          <p:nvPr>
            <p:ph idx="3" type="body"/>
          </p:nvPr>
        </p:nvSpPr>
        <p:spPr>
          <a:xfrm>
            <a:off x="6605588" y="2182813"/>
            <a:ext cx="5748337" cy="909637"/>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72" name="Shape 72"/>
          <p:cNvSpPr txBox="1"/>
          <p:nvPr>
            <p:ph idx="4" type="body"/>
          </p:nvPr>
        </p:nvSpPr>
        <p:spPr>
          <a:xfrm>
            <a:off x="6605588" y="3092450"/>
            <a:ext cx="5748337" cy="5619750"/>
          </a:xfrm>
          <a:prstGeom prst="rect">
            <a:avLst/>
          </a:prstGeom>
          <a:noFill/>
          <a:ln>
            <a:noFill/>
          </a:ln>
        </p:spPr>
        <p:txBody>
          <a:bodyPr anchorCtr="0" anchor="ctr" bIns="91425" lIns="91425" rIns="91425" wrap="square" tIns="91425"/>
          <a:lstStyle>
            <a:lvl1pPr indent="-540512" lvl="0" marL="635000"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 name="Shape 11"/>
        <p:cNvGrpSpPr/>
        <p:nvPr/>
      </p:nvGrpSpPr>
      <p:grpSpPr>
        <a:xfrm>
          <a:off x="0" y="0"/>
          <a:ext cx="0" cy="0"/>
          <a:chOff x="0" y="0"/>
          <a:chExt cx="0" cy="0"/>
        </a:xfrm>
      </p:grpSpPr>
      <p:sp>
        <p:nvSpPr>
          <p:cNvPr id="12" name="Shape 12"/>
          <p:cNvSpPr txBox="1"/>
          <p:nvPr>
            <p:ph type="title"/>
          </p:nvPr>
        </p:nvSpPr>
        <p:spPr>
          <a:xfrm rot="5400000">
            <a:off x="5740400" y="3505200"/>
            <a:ext cx="9753600" cy="27432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13" name="Shape 13"/>
          <p:cNvSpPr txBox="1"/>
          <p:nvPr>
            <p:ph idx="1" type="body"/>
          </p:nvPr>
        </p:nvSpPr>
        <p:spPr>
          <a:xfrm rot="5400000">
            <a:off x="177800" y="838200"/>
            <a:ext cx="9753600" cy="80772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42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42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42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42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42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42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42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42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42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3" name="Shape 73"/>
        <p:cNvGrpSpPr/>
        <p:nvPr/>
      </p:nvGrpSpPr>
      <p:grpSpPr>
        <a:xfrm>
          <a:off x="0" y="0"/>
          <a:ext cx="0" cy="0"/>
          <a:chOff x="0" y="0"/>
          <a:chExt cx="0" cy="0"/>
        </a:xfrm>
      </p:grpSpPr>
      <p:sp>
        <p:nvSpPr>
          <p:cNvPr id="74" name="Shape 74"/>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75" name="Shape 75"/>
          <p:cNvSpPr txBox="1"/>
          <p:nvPr>
            <p:ph idx="1" type="body"/>
          </p:nvPr>
        </p:nvSpPr>
        <p:spPr>
          <a:xfrm>
            <a:off x="1016000" y="1797050"/>
            <a:ext cx="5410200" cy="7656513"/>
          </a:xfrm>
          <a:prstGeom prst="rect">
            <a:avLst/>
          </a:prstGeom>
          <a:noFill/>
          <a:ln>
            <a:noFill/>
          </a:ln>
        </p:spPr>
        <p:txBody>
          <a:bodyPr anchorCtr="0" anchor="ctr" bIns="91425" lIns="91425" rIns="91425" wrap="square" tIns="91425"/>
          <a:lstStyle>
            <a:lvl1pPr indent="-524764" lvl="0" marL="635000"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
        <p:nvSpPr>
          <p:cNvPr id="76" name="Shape 76"/>
          <p:cNvSpPr txBox="1"/>
          <p:nvPr>
            <p:ph idx="2" type="body"/>
          </p:nvPr>
        </p:nvSpPr>
        <p:spPr>
          <a:xfrm>
            <a:off x="6578600" y="1797050"/>
            <a:ext cx="5410200" cy="7656513"/>
          </a:xfrm>
          <a:prstGeom prst="rect">
            <a:avLst/>
          </a:prstGeom>
          <a:noFill/>
          <a:ln>
            <a:noFill/>
          </a:ln>
        </p:spPr>
        <p:txBody>
          <a:bodyPr anchorCtr="0" anchor="ctr" bIns="91425" lIns="91425" rIns="91425" wrap="square" tIns="91425"/>
          <a:lstStyle>
            <a:lvl1pPr indent="-524764" lvl="0" marL="635000"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7" name="Shape 77"/>
        <p:cNvGrpSpPr/>
        <p:nvPr/>
      </p:nvGrpSpPr>
      <p:grpSpPr>
        <a:xfrm>
          <a:off x="0" y="0"/>
          <a:ext cx="0" cy="0"/>
          <a:chOff x="0" y="0"/>
          <a:chExt cx="0" cy="0"/>
        </a:xfrm>
      </p:grpSpPr>
      <p:sp>
        <p:nvSpPr>
          <p:cNvPr id="78" name="Shape 78"/>
          <p:cNvSpPr txBox="1"/>
          <p:nvPr>
            <p:ph type="title"/>
          </p:nvPr>
        </p:nvSpPr>
        <p:spPr>
          <a:xfrm>
            <a:off x="1027113" y="6267450"/>
            <a:ext cx="11053762" cy="1936750"/>
          </a:xfrm>
          <a:prstGeom prst="rect">
            <a:avLst/>
          </a:prstGeom>
          <a:noFill/>
          <a:ln>
            <a:noFill/>
          </a:ln>
          <a:effectLst>
            <a:outerShdw blurRad="63500" dir="3000029" dist="50799">
              <a:schemeClr val="lt2">
                <a:alpha val="79607"/>
              </a:schemeClr>
            </a:outerShdw>
          </a:effectLst>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79" name="Shape 79"/>
          <p:cNvSpPr txBox="1"/>
          <p:nvPr>
            <p:ph idx="1" type="body"/>
          </p:nvPr>
        </p:nvSpPr>
        <p:spPr>
          <a:xfrm>
            <a:off x="1027113" y="4133850"/>
            <a:ext cx="11053762" cy="2133600"/>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116"/>
              <a:buFont typeface="Arial"/>
              <a:buNone/>
              <a:defRPr b="0" i="0" sz="18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992"/>
              <a:buFont typeface="Arial"/>
              <a:buNone/>
              <a:defRPr b="0" i="0" sz="16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0" name="Shape 80"/>
        <p:cNvGrpSpPr/>
        <p:nvPr/>
      </p:nvGrpSpPr>
      <p:grpSpPr>
        <a:xfrm>
          <a:off x="0" y="0"/>
          <a:ext cx="0" cy="0"/>
          <a:chOff x="0" y="0"/>
          <a:chExt cx="0" cy="0"/>
        </a:xfrm>
      </p:grpSpPr>
      <p:sp>
        <p:nvSpPr>
          <p:cNvPr id="81" name="Shape 81"/>
          <p:cNvSpPr txBox="1"/>
          <p:nvPr>
            <p:ph type="ctrTitle"/>
          </p:nvPr>
        </p:nvSpPr>
        <p:spPr>
          <a:xfrm>
            <a:off x="974725" y="3030538"/>
            <a:ext cx="11055350" cy="2090737"/>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82" name="Shape 82"/>
          <p:cNvSpPr txBox="1"/>
          <p:nvPr>
            <p:ph idx="1" type="subTitle"/>
          </p:nvPr>
        </p:nvSpPr>
        <p:spPr>
          <a:xfrm>
            <a:off x="1951038" y="5527675"/>
            <a:ext cx="9102725" cy="2492375"/>
          </a:xfrm>
          <a:prstGeom prst="rect">
            <a:avLst/>
          </a:prstGeom>
          <a:noFill/>
          <a:ln>
            <a:noFill/>
          </a:ln>
        </p:spPr>
        <p:txBody>
          <a:bodyPr anchorCtr="0" anchor="ctr" bIns="91425" lIns="91425" rIns="91425" wrap="square" tIns="91425"/>
          <a:lstStyle>
            <a:lvl1pPr indent="0" lvl="0" marL="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1pPr>
            <a:lvl2pPr indent="0" lvl="1" marL="4572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2pPr>
            <a:lvl3pPr indent="0" lvl="2" marL="9144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3pPr>
            <a:lvl4pPr indent="0" lvl="3" marL="13716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4pPr>
            <a:lvl5pPr indent="0" lvl="4" marL="18288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5pPr>
            <a:lvl6pPr indent="0" lvl="5" marL="22860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6pPr>
            <a:lvl7pPr indent="0" lvl="6" marL="27432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7pPr>
            <a:lvl8pPr indent="0" lvl="7" marL="32004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8pPr>
            <a:lvl9pPr indent="0" lvl="8" marL="36576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6" name="Shape 86"/>
        <p:cNvGrpSpPr/>
        <p:nvPr/>
      </p:nvGrpSpPr>
      <p:grpSpPr>
        <a:xfrm>
          <a:off x="0" y="0"/>
          <a:ext cx="0" cy="0"/>
          <a:chOff x="0" y="0"/>
          <a:chExt cx="0" cy="0"/>
        </a:xfrm>
      </p:grpSpPr>
      <p:sp>
        <p:nvSpPr>
          <p:cNvPr id="87" name="Shape 87"/>
          <p:cNvSpPr txBox="1"/>
          <p:nvPr>
            <p:ph type="title"/>
          </p:nvPr>
        </p:nvSpPr>
        <p:spPr>
          <a:xfrm rot="5400000">
            <a:off x="6464300" y="3213100"/>
            <a:ext cx="8305800" cy="2743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88" name="Shape 88"/>
          <p:cNvSpPr txBox="1"/>
          <p:nvPr>
            <p:ph idx="1" type="body"/>
          </p:nvPr>
        </p:nvSpPr>
        <p:spPr>
          <a:xfrm rot="5400000">
            <a:off x="901700" y="546100"/>
            <a:ext cx="8305800" cy="8077200"/>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9" name="Shape 89"/>
        <p:cNvGrpSpPr/>
        <p:nvPr/>
      </p:nvGrpSpPr>
      <p:grpSpPr>
        <a:xfrm>
          <a:off x="0" y="0"/>
          <a:ext cx="0" cy="0"/>
          <a:chOff x="0" y="0"/>
          <a:chExt cx="0" cy="0"/>
        </a:xfrm>
      </p:grpSpPr>
      <p:sp>
        <p:nvSpPr>
          <p:cNvPr id="90" name="Shape 90"/>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91" name="Shape 91"/>
          <p:cNvSpPr txBox="1"/>
          <p:nvPr>
            <p:ph idx="1" type="body"/>
          </p:nvPr>
        </p:nvSpPr>
        <p:spPr>
          <a:xfrm rot="5400000">
            <a:off x="6781007" y="3529805"/>
            <a:ext cx="6224587" cy="4191000"/>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92" name="Shape 92"/>
        <p:cNvGrpSpPr/>
        <p:nvPr/>
      </p:nvGrpSpPr>
      <p:grpSpPr>
        <a:xfrm>
          <a:off x="0" y="0"/>
          <a:ext cx="0" cy="0"/>
          <a:chOff x="0" y="0"/>
          <a:chExt cx="0" cy="0"/>
        </a:xfrm>
      </p:grpSpPr>
      <p:sp>
        <p:nvSpPr>
          <p:cNvPr id="93" name="Shape 93"/>
          <p:cNvSpPr txBox="1"/>
          <p:nvPr>
            <p:ph type="title"/>
          </p:nvPr>
        </p:nvSpPr>
        <p:spPr>
          <a:xfrm>
            <a:off x="2549525" y="6827838"/>
            <a:ext cx="7802563" cy="806450"/>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94" name="Shape 94"/>
          <p:cNvSpPr/>
          <p:nvPr>
            <p:ph idx="2" type="pic"/>
          </p:nvPr>
        </p:nvSpPr>
        <p:spPr>
          <a:xfrm>
            <a:off x="2549525" y="871538"/>
            <a:ext cx="7802563" cy="5851525"/>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1984"/>
              <a:buFont typeface="Arial"/>
              <a:buNone/>
              <a:defRPr b="0" i="0" sz="32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736"/>
              <a:buFont typeface="Arial"/>
              <a:buNone/>
              <a:defRPr b="0" i="0" sz="28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488"/>
              <a:buFont typeface="Arial"/>
              <a:buNone/>
              <a:defRPr b="0" i="0" sz="24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9pPr>
          </a:lstStyle>
          <a:p/>
        </p:txBody>
      </p:sp>
      <p:sp>
        <p:nvSpPr>
          <p:cNvPr id="95" name="Shape 95"/>
          <p:cNvSpPr txBox="1"/>
          <p:nvPr>
            <p:ph idx="1" type="body"/>
          </p:nvPr>
        </p:nvSpPr>
        <p:spPr>
          <a:xfrm>
            <a:off x="2549525" y="7634288"/>
            <a:ext cx="7802563" cy="1144587"/>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96" name="Shape 96"/>
        <p:cNvGrpSpPr/>
        <p:nvPr/>
      </p:nvGrpSpPr>
      <p:grpSpPr>
        <a:xfrm>
          <a:off x="0" y="0"/>
          <a:ext cx="0" cy="0"/>
          <a:chOff x="0" y="0"/>
          <a:chExt cx="0" cy="0"/>
        </a:xfrm>
      </p:grpSpPr>
      <p:sp>
        <p:nvSpPr>
          <p:cNvPr id="97" name="Shape 97"/>
          <p:cNvSpPr txBox="1"/>
          <p:nvPr>
            <p:ph type="title"/>
          </p:nvPr>
        </p:nvSpPr>
        <p:spPr>
          <a:xfrm>
            <a:off x="650875" y="388938"/>
            <a:ext cx="4278313" cy="1652587"/>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98" name="Shape 98"/>
          <p:cNvSpPr txBox="1"/>
          <p:nvPr>
            <p:ph idx="1" type="body"/>
          </p:nvPr>
        </p:nvSpPr>
        <p:spPr>
          <a:xfrm>
            <a:off x="5084763" y="388938"/>
            <a:ext cx="7269162" cy="8323262"/>
          </a:xfrm>
          <a:prstGeom prst="rect">
            <a:avLst/>
          </a:prstGeom>
          <a:noFill/>
          <a:ln>
            <a:noFill/>
          </a:ln>
        </p:spPr>
        <p:txBody>
          <a:bodyPr anchorCtr="0" anchor="ctr" bIns="91425" lIns="91425" rIns="91425" wrap="square" tIns="91425"/>
          <a:lstStyle>
            <a:lvl1pPr indent="-509016" lvl="0" marL="635000" marR="0" rtl="0" algn="l">
              <a:spcBef>
                <a:spcPts val="3800"/>
              </a:spcBef>
              <a:spcAft>
                <a:spcPts val="0"/>
              </a:spcAft>
              <a:buClr>
                <a:srgbClr val="3F3F3F"/>
              </a:buClr>
              <a:buSzPts val="1984"/>
              <a:buFont typeface="Arial"/>
              <a:buChar char="n"/>
              <a:defRPr b="0" i="0" sz="3200" u="none" cap="none" strike="noStrike">
                <a:solidFill>
                  <a:srgbClr val="3F3F3F"/>
                </a:solidFill>
                <a:latin typeface="Ovo"/>
                <a:ea typeface="Ovo"/>
                <a:cs typeface="Ovo"/>
                <a:sym typeface="Ovo"/>
              </a:defRPr>
            </a:lvl1pPr>
            <a:lvl2pPr indent="-524764" lvl="1"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2pPr>
            <a:lvl3pPr indent="-540512" lvl="2" marL="6731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3pPr>
            <a:lvl4pPr indent="-556260" lvl="3" marL="6604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4pPr>
            <a:lvl5pPr indent="-556260" lvl="4" marL="6477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5pPr>
            <a:lvl6pPr indent="-556260" lvl="5" marL="11049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6pPr>
            <a:lvl7pPr indent="-556260" lvl="6" marL="1562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7pPr>
            <a:lvl8pPr indent="-556260" lvl="7" marL="20193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8pPr>
            <a:lvl9pPr indent="-556260" lvl="8" marL="24765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9pPr>
          </a:lstStyle>
          <a:p/>
        </p:txBody>
      </p:sp>
      <p:sp>
        <p:nvSpPr>
          <p:cNvPr id="99" name="Shape 99"/>
          <p:cNvSpPr txBox="1"/>
          <p:nvPr>
            <p:ph idx="2" type="body"/>
          </p:nvPr>
        </p:nvSpPr>
        <p:spPr>
          <a:xfrm>
            <a:off x="650875" y="2041525"/>
            <a:ext cx="4278313" cy="6670675"/>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0" name="Shape 10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1" name="Shape 101"/>
        <p:cNvGrpSpPr/>
        <p:nvPr/>
      </p:nvGrpSpPr>
      <p:grpSpPr>
        <a:xfrm>
          <a:off x="0" y="0"/>
          <a:ext cx="0" cy="0"/>
          <a:chOff x="0" y="0"/>
          <a:chExt cx="0" cy="0"/>
        </a:xfrm>
      </p:grpSpPr>
      <p:sp>
        <p:nvSpPr>
          <p:cNvPr id="102" name="Shape 102"/>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03" name="Shape 103"/>
        <p:cNvGrpSpPr/>
        <p:nvPr/>
      </p:nvGrpSpPr>
      <p:grpSpPr>
        <a:xfrm>
          <a:off x="0" y="0"/>
          <a:ext cx="0" cy="0"/>
          <a:chOff x="0" y="0"/>
          <a:chExt cx="0" cy="0"/>
        </a:xfrm>
      </p:grpSpPr>
      <p:sp>
        <p:nvSpPr>
          <p:cNvPr id="104" name="Shape 104"/>
          <p:cNvSpPr txBox="1"/>
          <p:nvPr>
            <p:ph type="title"/>
          </p:nvPr>
        </p:nvSpPr>
        <p:spPr>
          <a:xfrm>
            <a:off x="650875" y="390525"/>
            <a:ext cx="11703050" cy="16256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05" name="Shape 105"/>
          <p:cNvSpPr txBox="1"/>
          <p:nvPr>
            <p:ph idx="1" type="body"/>
          </p:nvPr>
        </p:nvSpPr>
        <p:spPr>
          <a:xfrm>
            <a:off x="650875" y="2182813"/>
            <a:ext cx="5745163" cy="909637"/>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06" name="Shape 106"/>
          <p:cNvSpPr txBox="1"/>
          <p:nvPr>
            <p:ph idx="2" type="body"/>
          </p:nvPr>
        </p:nvSpPr>
        <p:spPr>
          <a:xfrm>
            <a:off x="650875" y="3092450"/>
            <a:ext cx="5745163" cy="5619750"/>
          </a:xfrm>
          <a:prstGeom prst="rect">
            <a:avLst/>
          </a:prstGeom>
          <a:noFill/>
          <a:ln>
            <a:noFill/>
          </a:ln>
        </p:spPr>
        <p:txBody>
          <a:bodyPr anchorCtr="0" anchor="ctr" bIns="91425" lIns="91425" rIns="91425" wrap="square" tIns="91425"/>
          <a:lstStyle>
            <a:lvl1pPr indent="-540512" lvl="0"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
        <p:nvSpPr>
          <p:cNvPr id="107" name="Shape 107"/>
          <p:cNvSpPr txBox="1"/>
          <p:nvPr>
            <p:ph idx="3" type="body"/>
          </p:nvPr>
        </p:nvSpPr>
        <p:spPr>
          <a:xfrm>
            <a:off x="6605588" y="2182813"/>
            <a:ext cx="5748337" cy="909637"/>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08" name="Shape 108"/>
          <p:cNvSpPr txBox="1"/>
          <p:nvPr>
            <p:ph idx="4" type="body"/>
          </p:nvPr>
        </p:nvSpPr>
        <p:spPr>
          <a:xfrm>
            <a:off x="6605588" y="3092450"/>
            <a:ext cx="5748337" cy="5619750"/>
          </a:xfrm>
          <a:prstGeom prst="rect">
            <a:avLst/>
          </a:prstGeom>
          <a:noFill/>
          <a:ln>
            <a:noFill/>
          </a:ln>
        </p:spPr>
        <p:txBody>
          <a:bodyPr anchorCtr="0" anchor="ctr" bIns="91425" lIns="91425" rIns="91425" wrap="square" tIns="91425"/>
          <a:lstStyle>
            <a:lvl1pPr indent="-540512" lvl="0"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4" name="Shape 14"/>
        <p:cNvGrpSpPr/>
        <p:nvPr/>
      </p:nvGrpSpPr>
      <p:grpSpPr>
        <a:xfrm>
          <a:off x="0" y="0"/>
          <a:ext cx="0" cy="0"/>
          <a:chOff x="0" y="0"/>
          <a:chExt cx="0" cy="0"/>
        </a:xfrm>
      </p:grpSpPr>
      <p:sp>
        <p:nvSpPr>
          <p:cNvPr id="15" name="Shape 15"/>
          <p:cNvSpPr txBox="1"/>
          <p:nvPr>
            <p:ph type="title"/>
          </p:nvPr>
        </p:nvSpPr>
        <p:spPr>
          <a:xfrm>
            <a:off x="1016000" y="0"/>
            <a:ext cx="10972800" cy="52578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16" name="Shape 16"/>
          <p:cNvSpPr txBox="1"/>
          <p:nvPr>
            <p:ph idx="1" type="body"/>
          </p:nvPr>
        </p:nvSpPr>
        <p:spPr>
          <a:xfrm rot="5400000">
            <a:off x="4305300" y="2070100"/>
            <a:ext cx="4394200" cy="109728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42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42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42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42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42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42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42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42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42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09" name="Shape 109"/>
        <p:cNvGrpSpPr/>
        <p:nvPr/>
      </p:nvGrpSpPr>
      <p:grpSpPr>
        <a:xfrm>
          <a:off x="0" y="0"/>
          <a:ext cx="0" cy="0"/>
          <a:chOff x="0" y="0"/>
          <a:chExt cx="0" cy="0"/>
        </a:xfrm>
      </p:grpSpPr>
      <p:sp>
        <p:nvSpPr>
          <p:cNvPr id="110" name="Shape 110"/>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11" name="Shape 111"/>
          <p:cNvSpPr txBox="1"/>
          <p:nvPr>
            <p:ph idx="1" type="body"/>
          </p:nvPr>
        </p:nvSpPr>
        <p:spPr>
          <a:xfrm>
            <a:off x="7797800" y="2513013"/>
            <a:ext cx="2019300" cy="6224587"/>
          </a:xfrm>
          <a:prstGeom prst="rect">
            <a:avLst/>
          </a:prstGeom>
          <a:noFill/>
          <a:ln>
            <a:noFill/>
          </a:ln>
        </p:spPr>
        <p:txBody>
          <a:bodyPr anchorCtr="0" anchor="ctr" bIns="91425" lIns="91425" rIns="91425" wrap="square" tIns="91425"/>
          <a:lstStyle>
            <a:lvl1pPr indent="-524764" lvl="0"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
        <p:nvSpPr>
          <p:cNvPr id="112" name="Shape 112"/>
          <p:cNvSpPr txBox="1"/>
          <p:nvPr>
            <p:ph idx="2" type="body"/>
          </p:nvPr>
        </p:nvSpPr>
        <p:spPr>
          <a:xfrm>
            <a:off x="9969500" y="2513013"/>
            <a:ext cx="2019300" cy="6224587"/>
          </a:xfrm>
          <a:prstGeom prst="rect">
            <a:avLst/>
          </a:prstGeom>
          <a:noFill/>
          <a:ln>
            <a:noFill/>
          </a:ln>
        </p:spPr>
        <p:txBody>
          <a:bodyPr anchorCtr="0" anchor="ctr" bIns="91425" lIns="91425" rIns="91425" wrap="square" tIns="91425"/>
          <a:lstStyle>
            <a:lvl1pPr indent="-524764" lvl="0"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13" name="Shape 113"/>
        <p:cNvGrpSpPr/>
        <p:nvPr/>
      </p:nvGrpSpPr>
      <p:grpSpPr>
        <a:xfrm>
          <a:off x="0" y="0"/>
          <a:ext cx="0" cy="0"/>
          <a:chOff x="0" y="0"/>
          <a:chExt cx="0" cy="0"/>
        </a:xfrm>
      </p:grpSpPr>
      <p:sp>
        <p:nvSpPr>
          <p:cNvPr id="114" name="Shape 114"/>
          <p:cNvSpPr txBox="1"/>
          <p:nvPr>
            <p:ph type="title"/>
          </p:nvPr>
        </p:nvSpPr>
        <p:spPr>
          <a:xfrm>
            <a:off x="1027113" y="6267450"/>
            <a:ext cx="11053762" cy="1936750"/>
          </a:xfrm>
          <a:prstGeom prst="rect">
            <a:avLst/>
          </a:prstGeom>
          <a:noFill/>
          <a:ln>
            <a:noFill/>
          </a:ln>
          <a:effectLst>
            <a:outerShdw blurRad="63500" dir="3000029" dist="50799">
              <a:schemeClr val="lt2">
                <a:alpha val="79607"/>
              </a:schemeClr>
            </a:outerShdw>
          </a:effectLst>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15" name="Shape 115"/>
          <p:cNvSpPr txBox="1"/>
          <p:nvPr>
            <p:ph idx="1" type="body"/>
          </p:nvPr>
        </p:nvSpPr>
        <p:spPr>
          <a:xfrm>
            <a:off x="1027113" y="4133850"/>
            <a:ext cx="11053762" cy="2133600"/>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116"/>
              <a:buFont typeface="Arial"/>
              <a:buNone/>
              <a:defRPr b="0" i="0" sz="18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992"/>
              <a:buFont typeface="Arial"/>
              <a:buNone/>
              <a:defRPr b="0" i="0" sz="16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6" name="Shape 116"/>
        <p:cNvGrpSpPr/>
        <p:nvPr/>
      </p:nvGrpSpPr>
      <p:grpSpPr>
        <a:xfrm>
          <a:off x="0" y="0"/>
          <a:ext cx="0" cy="0"/>
          <a:chOff x="0" y="0"/>
          <a:chExt cx="0" cy="0"/>
        </a:xfrm>
      </p:grpSpPr>
      <p:sp>
        <p:nvSpPr>
          <p:cNvPr id="117" name="Shape 117"/>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18" name="Shape 118"/>
          <p:cNvSpPr txBox="1"/>
          <p:nvPr>
            <p:ph idx="1" type="body"/>
          </p:nvPr>
        </p:nvSpPr>
        <p:spPr>
          <a:xfrm>
            <a:off x="7797800" y="2513012"/>
            <a:ext cx="4191000" cy="6224587"/>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9" name="Shape 119"/>
        <p:cNvGrpSpPr/>
        <p:nvPr/>
      </p:nvGrpSpPr>
      <p:grpSpPr>
        <a:xfrm>
          <a:off x="0" y="0"/>
          <a:ext cx="0" cy="0"/>
          <a:chOff x="0" y="0"/>
          <a:chExt cx="0" cy="0"/>
        </a:xfrm>
      </p:grpSpPr>
      <p:sp>
        <p:nvSpPr>
          <p:cNvPr id="120" name="Shape 120"/>
          <p:cNvSpPr txBox="1"/>
          <p:nvPr>
            <p:ph type="ctrTitle"/>
          </p:nvPr>
        </p:nvSpPr>
        <p:spPr>
          <a:xfrm>
            <a:off x="974725" y="3030538"/>
            <a:ext cx="11055350" cy="2090737"/>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21" name="Shape 121"/>
          <p:cNvSpPr txBox="1"/>
          <p:nvPr>
            <p:ph idx="1" type="subTitle"/>
          </p:nvPr>
        </p:nvSpPr>
        <p:spPr>
          <a:xfrm>
            <a:off x="1951038" y="5527675"/>
            <a:ext cx="9102725" cy="2492375"/>
          </a:xfrm>
          <a:prstGeom prst="rect">
            <a:avLst/>
          </a:prstGeom>
          <a:noFill/>
          <a:ln>
            <a:noFill/>
          </a:ln>
        </p:spPr>
        <p:txBody>
          <a:bodyPr anchorCtr="0" anchor="ctr" bIns="91425" lIns="91425" rIns="91425" wrap="square" tIns="91425"/>
          <a:lstStyle>
            <a:lvl1pPr indent="0" lvl="0" marL="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1pPr>
            <a:lvl2pPr indent="0" lvl="1" marL="4572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2pPr>
            <a:lvl3pPr indent="0" lvl="2" marL="9144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3pPr>
            <a:lvl4pPr indent="0" lvl="3" marL="13716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4pPr>
            <a:lvl5pPr indent="0" lvl="4" marL="18288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5pPr>
            <a:lvl6pPr indent="0" lvl="5" marL="22860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6pPr>
            <a:lvl7pPr indent="0" lvl="6" marL="27432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7pPr>
            <a:lvl8pPr indent="0" lvl="7" marL="32004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8pPr>
            <a:lvl9pPr indent="0" lvl="8" marL="36576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5" name="Shape 125"/>
        <p:cNvGrpSpPr/>
        <p:nvPr/>
      </p:nvGrpSpPr>
      <p:grpSpPr>
        <a:xfrm>
          <a:off x="0" y="0"/>
          <a:ext cx="0" cy="0"/>
          <a:chOff x="0" y="0"/>
          <a:chExt cx="0" cy="0"/>
        </a:xfrm>
      </p:grpSpPr>
      <p:sp>
        <p:nvSpPr>
          <p:cNvPr id="126" name="Shape 126"/>
          <p:cNvSpPr txBox="1"/>
          <p:nvPr>
            <p:ph type="title"/>
          </p:nvPr>
        </p:nvSpPr>
        <p:spPr>
          <a:xfrm rot="5400000">
            <a:off x="6464300" y="3213100"/>
            <a:ext cx="8305800" cy="2743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27" name="Shape 127"/>
          <p:cNvSpPr txBox="1"/>
          <p:nvPr>
            <p:ph idx="1" type="body"/>
          </p:nvPr>
        </p:nvSpPr>
        <p:spPr>
          <a:xfrm rot="5400000">
            <a:off x="901700" y="546100"/>
            <a:ext cx="8305800" cy="8077200"/>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8" name="Shape 128"/>
        <p:cNvGrpSpPr/>
        <p:nvPr/>
      </p:nvGrpSpPr>
      <p:grpSpPr>
        <a:xfrm>
          <a:off x="0" y="0"/>
          <a:ext cx="0" cy="0"/>
          <a:chOff x="0" y="0"/>
          <a:chExt cx="0" cy="0"/>
        </a:xfrm>
      </p:grpSpPr>
      <p:sp>
        <p:nvSpPr>
          <p:cNvPr id="129" name="Shape 129"/>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30" name="Shape 130"/>
          <p:cNvSpPr txBox="1"/>
          <p:nvPr>
            <p:ph idx="1" type="body"/>
          </p:nvPr>
        </p:nvSpPr>
        <p:spPr>
          <a:xfrm rot="5400000">
            <a:off x="646907" y="2882105"/>
            <a:ext cx="6224587" cy="5486400"/>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31" name="Shape 131"/>
        <p:cNvGrpSpPr/>
        <p:nvPr/>
      </p:nvGrpSpPr>
      <p:grpSpPr>
        <a:xfrm>
          <a:off x="0" y="0"/>
          <a:ext cx="0" cy="0"/>
          <a:chOff x="0" y="0"/>
          <a:chExt cx="0" cy="0"/>
        </a:xfrm>
      </p:grpSpPr>
      <p:sp>
        <p:nvSpPr>
          <p:cNvPr id="132" name="Shape 132"/>
          <p:cNvSpPr txBox="1"/>
          <p:nvPr>
            <p:ph type="title"/>
          </p:nvPr>
        </p:nvSpPr>
        <p:spPr>
          <a:xfrm>
            <a:off x="2549525" y="6827838"/>
            <a:ext cx="7802563" cy="806450"/>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33" name="Shape 133"/>
          <p:cNvSpPr/>
          <p:nvPr>
            <p:ph idx="2" type="pic"/>
          </p:nvPr>
        </p:nvSpPr>
        <p:spPr>
          <a:xfrm>
            <a:off x="2549525" y="871538"/>
            <a:ext cx="7802563" cy="5851525"/>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1984"/>
              <a:buFont typeface="Arial"/>
              <a:buNone/>
              <a:defRPr b="0" i="0" sz="32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736"/>
              <a:buFont typeface="Arial"/>
              <a:buNone/>
              <a:defRPr b="0" i="0" sz="28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488"/>
              <a:buFont typeface="Arial"/>
              <a:buNone/>
              <a:defRPr b="0" i="0" sz="24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9pPr>
          </a:lstStyle>
          <a:p/>
        </p:txBody>
      </p:sp>
      <p:sp>
        <p:nvSpPr>
          <p:cNvPr id="134" name="Shape 134"/>
          <p:cNvSpPr txBox="1"/>
          <p:nvPr>
            <p:ph idx="1" type="body"/>
          </p:nvPr>
        </p:nvSpPr>
        <p:spPr>
          <a:xfrm>
            <a:off x="2549525" y="7634288"/>
            <a:ext cx="7802563" cy="1144587"/>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35" name="Shape 135"/>
        <p:cNvGrpSpPr/>
        <p:nvPr/>
      </p:nvGrpSpPr>
      <p:grpSpPr>
        <a:xfrm>
          <a:off x="0" y="0"/>
          <a:ext cx="0" cy="0"/>
          <a:chOff x="0" y="0"/>
          <a:chExt cx="0" cy="0"/>
        </a:xfrm>
      </p:grpSpPr>
      <p:sp>
        <p:nvSpPr>
          <p:cNvPr id="136" name="Shape 136"/>
          <p:cNvSpPr txBox="1"/>
          <p:nvPr>
            <p:ph type="title"/>
          </p:nvPr>
        </p:nvSpPr>
        <p:spPr>
          <a:xfrm>
            <a:off x="650875" y="388938"/>
            <a:ext cx="4278313" cy="1652587"/>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37" name="Shape 137"/>
          <p:cNvSpPr txBox="1"/>
          <p:nvPr>
            <p:ph idx="1" type="body"/>
          </p:nvPr>
        </p:nvSpPr>
        <p:spPr>
          <a:xfrm>
            <a:off x="5084763" y="388938"/>
            <a:ext cx="7269162" cy="8323262"/>
          </a:xfrm>
          <a:prstGeom prst="rect">
            <a:avLst/>
          </a:prstGeom>
          <a:noFill/>
          <a:ln>
            <a:noFill/>
          </a:ln>
        </p:spPr>
        <p:txBody>
          <a:bodyPr anchorCtr="0" anchor="ctr" bIns="91425" lIns="91425" rIns="91425" wrap="square" tIns="91425"/>
          <a:lstStyle>
            <a:lvl1pPr indent="-509016" lvl="0" marL="635000" marR="0" rtl="0" algn="l">
              <a:spcBef>
                <a:spcPts val="3800"/>
              </a:spcBef>
              <a:spcAft>
                <a:spcPts val="0"/>
              </a:spcAft>
              <a:buClr>
                <a:srgbClr val="3F3F3F"/>
              </a:buClr>
              <a:buSzPts val="1984"/>
              <a:buFont typeface="Arial"/>
              <a:buChar char="n"/>
              <a:defRPr b="0" i="0" sz="3200" u="none" cap="none" strike="noStrike">
                <a:solidFill>
                  <a:srgbClr val="3F3F3F"/>
                </a:solidFill>
                <a:latin typeface="Ovo"/>
                <a:ea typeface="Ovo"/>
                <a:cs typeface="Ovo"/>
                <a:sym typeface="Ovo"/>
              </a:defRPr>
            </a:lvl1pPr>
            <a:lvl2pPr indent="-524764" lvl="1"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2pPr>
            <a:lvl3pPr indent="-540512" lvl="2" marL="6731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3pPr>
            <a:lvl4pPr indent="-556260" lvl="3" marL="6604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4pPr>
            <a:lvl5pPr indent="-556260" lvl="4" marL="6477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5pPr>
            <a:lvl6pPr indent="-556260" lvl="5" marL="11049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6pPr>
            <a:lvl7pPr indent="-556260" lvl="6" marL="1562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7pPr>
            <a:lvl8pPr indent="-556260" lvl="7" marL="20193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8pPr>
            <a:lvl9pPr indent="-556260" lvl="8" marL="24765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9pPr>
          </a:lstStyle>
          <a:p/>
        </p:txBody>
      </p:sp>
      <p:sp>
        <p:nvSpPr>
          <p:cNvPr id="138" name="Shape 138"/>
          <p:cNvSpPr txBox="1"/>
          <p:nvPr>
            <p:ph idx="2" type="body"/>
          </p:nvPr>
        </p:nvSpPr>
        <p:spPr>
          <a:xfrm>
            <a:off x="650875" y="2041525"/>
            <a:ext cx="4278313" cy="6670675"/>
          </a:xfrm>
          <a:prstGeom prst="rect">
            <a:avLst/>
          </a:prstGeom>
          <a:noFill/>
          <a:ln>
            <a:noFill/>
          </a:ln>
        </p:spPr>
        <p:txBody>
          <a:bodyPr anchorCtr="0" anchor="ctr" bIns="91425" lIns="91425" rIns="91425" wrap="square" tIns="91425"/>
          <a:lstStyle>
            <a:lvl1pPr indent="0" lvl="0" marL="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40" name="Shape 140"/>
        <p:cNvGrpSpPr/>
        <p:nvPr/>
      </p:nvGrpSpPr>
      <p:grpSpPr>
        <a:xfrm>
          <a:off x="0" y="0"/>
          <a:ext cx="0" cy="0"/>
          <a:chOff x="0" y="0"/>
          <a:chExt cx="0" cy="0"/>
        </a:xfrm>
      </p:grpSpPr>
      <p:sp>
        <p:nvSpPr>
          <p:cNvPr id="141" name="Shape 141"/>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7" name="Shape 17"/>
        <p:cNvGrpSpPr/>
        <p:nvPr/>
      </p:nvGrpSpPr>
      <p:grpSpPr>
        <a:xfrm>
          <a:off x="0" y="0"/>
          <a:ext cx="0" cy="0"/>
          <a:chOff x="0" y="0"/>
          <a:chExt cx="0" cy="0"/>
        </a:xfrm>
      </p:grpSpPr>
      <p:sp>
        <p:nvSpPr>
          <p:cNvPr id="18" name="Shape 18"/>
          <p:cNvSpPr txBox="1"/>
          <p:nvPr>
            <p:ph type="title"/>
          </p:nvPr>
        </p:nvSpPr>
        <p:spPr>
          <a:xfrm>
            <a:off x="2549525" y="6827838"/>
            <a:ext cx="7802563" cy="80645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19" name="Shape 19"/>
          <p:cNvSpPr/>
          <p:nvPr>
            <p:ph idx="2" type="pic"/>
          </p:nvPr>
        </p:nvSpPr>
        <p:spPr>
          <a:xfrm>
            <a:off x="2549525" y="871538"/>
            <a:ext cx="7802563" cy="5851525"/>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0" lvl="0" marL="0" marR="0" rtl="0" algn="ctr">
              <a:spcBef>
                <a:spcPts val="0"/>
              </a:spcBef>
              <a:spcAft>
                <a:spcPts val="0"/>
              </a:spcAft>
              <a:buClr>
                <a:srgbClr val="3F3F3F"/>
              </a:buClr>
              <a:buSzPts val="3200"/>
              <a:buFont typeface="Ovo"/>
              <a:buNone/>
              <a:defRPr b="0" i="0" sz="32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2800"/>
              <a:buFont typeface="Ovo"/>
              <a:buNone/>
              <a:defRPr b="0" i="0" sz="28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2400"/>
              <a:buFont typeface="Ovo"/>
              <a:buNone/>
              <a:defRPr b="0" i="0" sz="24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2000"/>
              <a:buFont typeface="Ovo"/>
              <a:buNone/>
              <a:defRPr b="0" i="0" sz="2000" u="none" cap="none" strike="noStrike">
                <a:solidFill>
                  <a:srgbClr val="3F3F3F"/>
                </a:solidFill>
                <a:latin typeface="Ovo"/>
                <a:ea typeface="Ovo"/>
                <a:cs typeface="Ovo"/>
                <a:sym typeface="Ovo"/>
              </a:defRPr>
            </a:lvl9pPr>
          </a:lstStyle>
          <a:p/>
        </p:txBody>
      </p:sp>
      <p:sp>
        <p:nvSpPr>
          <p:cNvPr id="20" name="Shape 20"/>
          <p:cNvSpPr txBox="1"/>
          <p:nvPr>
            <p:ph idx="1" type="body"/>
          </p:nvPr>
        </p:nvSpPr>
        <p:spPr>
          <a:xfrm>
            <a:off x="2549525" y="7634288"/>
            <a:ext cx="7802563" cy="1144587"/>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0" lvl="0" marL="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1200"/>
              <a:buFont typeface="Ovo"/>
              <a:buNone/>
              <a:defRPr b="0" i="0" sz="12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1000"/>
              <a:buFont typeface="Ovo"/>
              <a:buNone/>
              <a:defRPr b="0" i="0" sz="10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42" name="Shape 142"/>
        <p:cNvGrpSpPr/>
        <p:nvPr/>
      </p:nvGrpSpPr>
      <p:grpSpPr>
        <a:xfrm>
          <a:off x="0" y="0"/>
          <a:ext cx="0" cy="0"/>
          <a:chOff x="0" y="0"/>
          <a:chExt cx="0" cy="0"/>
        </a:xfrm>
      </p:grpSpPr>
      <p:sp>
        <p:nvSpPr>
          <p:cNvPr id="143" name="Shape 143"/>
          <p:cNvSpPr txBox="1"/>
          <p:nvPr>
            <p:ph type="title"/>
          </p:nvPr>
        </p:nvSpPr>
        <p:spPr>
          <a:xfrm>
            <a:off x="650875" y="390525"/>
            <a:ext cx="11703050" cy="16256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44" name="Shape 144"/>
          <p:cNvSpPr txBox="1"/>
          <p:nvPr>
            <p:ph idx="1" type="body"/>
          </p:nvPr>
        </p:nvSpPr>
        <p:spPr>
          <a:xfrm>
            <a:off x="650875" y="2182813"/>
            <a:ext cx="5745163" cy="909637"/>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45" name="Shape 145"/>
          <p:cNvSpPr txBox="1"/>
          <p:nvPr>
            <p:ph idx="2" type="body"/>
          </p:nvPr>
        </p:nvSpPr>
        <p:spPr>
          <a:xfrm>
            <a:off x="650875" y="3092450"/>
            <a:ext cx="5745163" cy="5619750"/>
          </a:xfrm>
          <a:prstGeom prst="rect">
            <a:avLst/>
          </a:prstGeom>
          <a:noFill/>
          <a:ln>
            <a:noFill/>
          </a:ln>
        </p:spPr>
        <p:txBody>
          <a:bodyPr anchorCtr="0" anchor="ctr" bIns="91425" lIns="91425" rIns="91425" wrap="square" tIns="91425"/>
          <a:lstStyle>
            <a:lvl1pPr indent="-540512" lvl="0"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
        <p:nvSpPr>
          <p:cNvPr id="146" name="Shape 146"/>
          <p:cNvSpPr txBox="1"/>
          <p:nvPr>
            <p:ph idx="3" type="body"/>
          </p:nvPr>
        </p:nvSpPr>
        <p:spPr>
          <a:xfrm>
            <a:off x="6605588" y="2182813"/>
            <a:ext cx="5748337" cy="909637"/>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47" name="Shape 147"/>
          <p:cNvSpPr txBox="1"/>
          <p:nvPr>
            <p:ph idx="4" type="body"/>
          </p:nvPr>
        </p:nvSpPr>
        <p:spPr>
          <a:xfrm>
            <a:off x="6605588" y="3092450"/>
            <a:ext cx="5748337" cy="5619750"/>
          </a:xfrm>
          <a:prstGeom prst="rect">
            <a:avLst/>
          </a:prstGeom>
          <a:noFill/>
          <a:ln>
            <a:noFill/>
          </a:ln>
        </p:spPr>
        <p:txBody>
          <a:bodyPr anchorCtr="0" anchor="ctr" bIns="91425" lIns="91425" rIns="91425" wrap="square" tIns="91425"/>
          <a:lstStyle>
            <a:lvl1pPr indent="-540512" lvl="0"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56260" lvl="1" marL="6350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64134" lvl="2" marL="673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72008" lvl="3" marL="6604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72008" lvl="4" marL="6477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72008" lvl="5" marL="11049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72008" lvl="6" marL="15621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72008" lvl="7" marL="20193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72007" lvl="8" marL="2476500" marR="0" rtl="0" algn="l">
              <a:spcBef>
                <a:spcPts val="38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48" name="Shape 148"/>
        <p:cNvGrpSpPr/>
        <p:nvPr/>
      </p:nvGrpSpPr>
      <p:grpSpPr>
        <a:xfrm>
          <a:off x="0" y="0"/>
          <a:ext cx="0" cy="0"/>
          <a:chOff x="0" y="0"/>
          <a:chExt cx="0" cy="0"/>
        </a:xfrm>
      </p:grpSpPr>
      <p:sp>
        <p:nvSpPr>
          <p:cNvPr id="149" name="Shape 149"/>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50" name="Shape 150"/>
          <p:cNvSpPr txBox="1"/>
          <p:nvPr>
            <p:ph idx="1" type="body"/>
          </p:nvPr>
        </p:nvSpPr>
        <p:spPr>
          <a:xfrm>
            <a:off x="1016000" y="2513013"/>
            <a:ext cx="2667000" cy="6224587"/>
          </a:xfrm>
          <a:prstGeom prst="rect">
            <a:avLst/>
          </a:prstGeom>
          <a:noFill/>
          <a:ln>
            <a:noFill/>
          </a:ln>
        </p:spPr>
        <p:txBody>
          <a:bodyPr anchorCtr="0" anchor="ctr" bIns="91425" lIns="91425" rIns="91425" wrap="square" tIns="91425"/>
          <a:lstStyle>
            <a:lvl1pPr indent="-524764" lvl="0"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
        <p:nvSpPr>
          <p:cNvPr id="151" name="Shape 151"/>
          <p:cNvSpPr txBox="1"/>
          <p:nvPr>
            <p:ph idx="2" type="body"/>
          </p:nvPr>
        </p:nvSpPr>
        <p:spPr>
          <a:xfrm>
            <a:off x="3835400" y="2513013"/>
            <a:ext cx="2667000" cy="6224587"/>
          </a:xfrm>
          <a:prstGeom prst="rect">
            <a:avLst/>
          </a:prstGeom>
          <a:noFill/>
          <a:ln>
            <a:noFill/>
          </a:ln>
        </p:spPr>
        <p:txBody>
          <a:bodyPr anchorCtr="0" anchor="ctr" bIns="91425" lIns="91425" rIns="91425" wrap="square" tIns="91425"/>
          <a:lstStyle>
            <a:lvl1pPr indent="-524764" lvl="0" marL="635000" marR="0" rtl="0" algn="l">
              <a:spcBef>
                <a:spcPts val="38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40512" lvl="1" marL="635000" marR="0" rtl="0" algn="l">
              <a:spcBef>
                <a:spcPts val="38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56260" lvl="2" marL="673100" marR="0" rtl="0" algn="l">
              <a:spcBef>
                <a:spcPts val="38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64134" lvl="3" marL="6604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64134" lvl="4" marL="6477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64134" lvl="5" marL="11049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64134" lvl="6" marL="15621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64134" lvl="7" marL="20193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64134" lvl="8" marL="2476500" marR="0" rtl="0" algn="l">
              <a:spcBef>
                <a:spcPts val="38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2" name="Shape 152"/>
        <p:cNvGrpSpPr/>
        <p:nvPr/>
      </p:nvGrpSpPr>
      <p:grpSpPr>
        <a:xfrm>
          <a:off x="0" y="0"/>
          <a:ext cx="0" cy="0"/>
          <a:chOff x="0" y="0"/>
          <a:chExt cx="0" cy="0"/>
        </a:xfrm>
      </p:grpSpPr>
      <p:sp>
        <p:nvSpPr>
          <p:cNvPr id="153" name="Shape 153"/>
          <p:cNvSpPr txBox="1"/>
          <p:nvPr>
            <p:ph type="title"/>
          </p:nvPr>
        </p:nvSpPr>
        <p:spPr>
          <a:xfrm>
            <a:off x="1027113" y="6267450"/>
            <a:ext cx="11053762" cy="1936750"/>
          </a:xfrm>
          <a:prstGeom prst="rect">
            <a:avLst/>
          </a:prstGeom>
          <a:noFill/>
          <a:ln>
            <a:noFill/>
          </a:ln>
          <a:effectLst>
            <a:outerShdw blurRad="63500" dir="3000029" dist="50799">
              <a:schemeClr val="lt2">
                <a:alpha val="79607"/>
              </a:schemeClr>
            </a:outerShdw>
          </a:effectLst>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54" name="Shape 154"/>
          <p:cNvSpPr txBox="1"/>
          <p:nvPr>
            <p:ph idx="1" type="body"/>
          </p:nvPr>
        </p:nvSpPr>
        <p:spPr>
          <a:xfrm>
            <a:off x="1027113" y="4133850"/>
            <a:ext cx="11053762" cy="2133600"/>
          </a:xfrm>
          <a:prstGeom prst="rect">
            <a:avLst/>
          </a:prstGeom>
          <a:noFill/>
          <a:ln>
            <a:noFill/>
          </a:ln>
        </p:spPr>
        <p:txBody>
          <a:bodyPr anchorCtr="0" anchor="b" bIns="91425" lIns="91425" rIns="91425" wrap="square" tIns="91425"/>
          <a:lstStyle>
            <a:lvl1pPr indent="0" lvl="0" marL="0" marR="0" rtl="0" algn="l">
              <a:spcBef>
                <a:spcPts val="38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1pPr>
            <a:lvl2pPr indent="0" lvl="1" marL="457200" marR="0" rtl="0" algn="l">
              <a:spcBef>
                <a:spcPts val="3800"/>
              </a:spcBef>
              <a:spcAft>
                <a:spcPts val="0"/>
              </a:spcAft>
              <a:buClr>
                <a:srgbClr val="3F3F3F"/>
              </a:buClr>
              <a:buSzPts val="1116"/>
              <a:buFont typeface="Arial"/>
              <a:buNone/>
              <a:defRPr b="0" i="0" sz="1800" u="none" cap="none" strike="noStrike">
                <a:solidFill>
                  <a:srgbClr val="3F3F3F"/>
                </a:solidFill>
                <a:latin typeface="Ovo"/>
                <a:ea typeface="Ovo"/>
                <a:cs typeface="Ovo"/>
                <a:sym typeface="Ovo"/>
              </a:defRPr>
            </a:lvl2pPr>
            <a:lvl3pPr indent="0" lvl="2" marL="914400" marR="0" rtl="0" algn="l">
              <a:spcBef>
                <a:spcPts val="3800"/>
              </a:spcBef>
              <a:spcAft>
                <a:spcPts val="0"/>
              </a:spcAft>
              <a:buClr>
                <a:srgbClr val="3F3F3F"/>
              </a:buClr>
              <a:buSzPts val="992"/>
              <a:buFont typeface="Arial"/>
              <a:buNone/>
              <a:defRPr b="0" i="0" sz="1600" u="none" cap="none" strike="noStrike">
                <a:solidFill>
                  <a:srgbClr val="3F3F3F"/>
                </a:solidFill>
                <a:latin typeface="Ovo"/>
                <a:ea typeface="Ovo"/>
                <a:cs typeface="Ovo"/>
                <a:sym typeface="Ovo"/>
              </a:defRPr>
            </a:lvl3pPr>
            <a:lvl4pPr indent="0" lvl="3" marL="13716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4pPr>
            <a:lvl5pPr indent="0" lvl="4" marL="18288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5pPr>
            <a:lvl6pPr indent="0" lvl="5" marL="22860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6pPr>
            <a:lvl7pPr indent="0" lvl="6" marL="27432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7pPr>
            <a:lvl8pPr indent="0" lvl="7" marL="32004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8pPr>
            <a:lvl9pPr indent="0" lvl="8" marL="3657600" marR="0" rtl="0" algn="l">
              <a:spcBef>
                <a:spcPts val="38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5" name="Shape 155"/>
        <p:cNvGrpSpPr/>
        <p:nvPr/>
      </p:nvGrpSpPr>
      <p:grpSpPr>
        <a:xfrm>
          <a:off x="0" y="0"/>
          <a:ext cx="0" cy="0"/>
          <a:chOff x="0" y="0"/>
          <a:chExt cx="0" cy="0"/>
        </a:xfrm>
      </p:grpSpPr>
      <p:sp>
        <p:nvSpPr>
          <p:cNvPr id="156" name="Shape 156"/>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57" name="Shape 157"/>
          <p:cNvSpPr txBox="1"/>
          <p:nvPr>
            <p:ph idx="1" type="body"/>
          </p:nvPr>
        </p:nvSpPr>
        <p:spPr>
          <a:xfrm>
            <a:off x="1016000" y="2513012"/>
            <a:ext cx="5486400" cy="6224587"/>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8" name="Shape 158"/>
        <p:cNvGrpSpPr/>
        <p:nvPr/>
      </p:nvGrpSpPr>
      <p:grpSpPr>
        <a:xfrm>
          <a:off x="0" y="0"/>
          <a:ext cx="0" cy="0"/>
          <a:chOff x="0" y="0"/>
          <a:chExt cx="0" cy="0"/>
        </a:xfrm>
      </p:grpSpPr>
      <p:sp>
        <p:nvSpPr>
          <p:cNvPr id="159" name="Shape 159"/>
          <p:cNvSpPr txBox="1"/>
          <p:nvPr>
            <p:ph type="ctrTitle"/>
          </p:nvPr>
        </p:nvSpPr>
        <p:spPr>
          <a:xfrm>
            <a:off x="974725" y="3030538"/>
            <a:ext cx="11055350" cy="2090737"/>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60" name="Shape 160"/>
          <p:cNvSpPr txBox="1"/>
          <p:nvPr>
            <p:ph idx="1" type="subTitle"/>
          </p:nvPr>
        </p:nvSpPr>
        <p:spPr>
          <a:xfrm>
            <a:off x="1951038" y="5527675"/>
            <a:ext cx="9102725" cy="2492375"/>
          </a:xfrm>
          <a:prstGeom prst="rect">
            <a:avLst/>
          </a:prstGeom>
          <a:noFill/>
          <a:ln>
            <a:noFill/>
          </a:ln>
        </p:spPr>
        <p:txBody>
          <a:bodyPr anchorCtr="0" anchor="ctr" bIns="91425" lIns="91425" rIns="91425" wrap="square" tIns="91425"/>
          <a:lstStyle>
            <a:lvl1pPr indent="0" lvl="0" marL="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1pPr>
            <a:lvl2pPr indent="0" lvl="1" marL="4572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2pPr>
            <a:lvl3pPr indent="0" lvl="2" marL="9144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3pPr>
            <a:lvl4pPr indent="0" lvl="3" marL="13716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4pPr>
            <a:lvl5pPr indent="0" lvl="4" marL="18288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5pPr>
            <a:lvl6pPr indent="0" lvl="5" marL="22860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6pPr>
            <a:lvl7pPr indent="0" lvl="6" marL="27432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7pPr>
            <a:lvl8pPr indent="0" lvl="7" marL="32004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8pPr>
            <a:lvl9pPr indent="0" lvl="8" marL="3657600" marR="0" rtl="0" algn="ctr">
              <a:spcBef>
                <a:spcPts val="3800"/>
              </a:spcBef>
              <a:spcAft>
                <a:spcPts val="0"/>
              </a:spcAft>
              <a:buClr>
                <a:srgbClr val="3F3F3F"/>
              </a:buClr>
              <a:buSzPts val="2046"/>
              <a:buFont typeface="Arial"/>
              <a:buNone/>
              <a:defRPr b="0" i="0" sz="33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63" name="Shape 163"/>
        <p:cNvGrpSpPr/>
        <p:nvPr/>
      </p:nvGrpSpPr>
      <p:grpSpPr>
        <a:xfrm>
          <a:off x="0" y="0"/>
          <a:ext cx="0" cy="0"/>
          <a:chOff x="0" y="0"/>
          <a:chExt cx="0" cy="0"/>
        </a:xfrm>
      </p:grpSpPr>
      <p:sp>
        <p:nvSpPr>
          <p:cNvPr id="164" name="Shape 164"/>
          <p:cNvSpPr txBox="1"/>
          <p:nvPr>
            <p:ph type="title"/>
          </p:nvPr>
        </p:nvSpPr>
        <p:spPr>
          <a:xfrm rot="5400000">
            <a:off x="6807994" y="3166269"/>
            <a:ext cx="8166100" cy="292576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65" name="Shape 165"/>
          <p:cNvSpPr txBox="1"/>
          <p:nvPr>
            <p:ph idx="1" type="body"/>
          </p:nvPr>
        </p:nvSpPr>
        <p:spPr>
          <a:xfrm rot="5400000">
            <a:off x="880270" y="316706"/>
            <a:ext cx="8166100" cy="8624888"/>
          </a:xfrm>
          <a:prstGeom prst="rect">
            <a:avLst/>
          </a:prstGeom>
          <a:noFill/>
          <a:ln>
            <a:noFill/>
          </a:ln>
        </p:spPr>
        <p:txBody>
          <a:bodyPr anchorCtr="0" anchor="t" bIns="91425" lIns="91425" rIns="91425" wrap="square" tIns="91425"/>
          <a:lstStyle>
            <a:lvl1pPr indent="-496506" lvl="0" marL="3770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96506" lvl="1" marL="4532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96506" lvl="2" marL="4976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96506" lvl="3" marL="5421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96506" lvl="4" marL="5865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96506" lvl="5" marL="63230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96507" lvl="6" marL="67802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96506" lvl="7" marL="72374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96506" lvl="8" marL="76946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66" name="Shape 166"/>
        <p:cNvGrpSpPr/>
        <p:nvPr/>
      </p:nvGrpSpPr>
      <p:grpSpPr>
        <a:xfrm>
          <a:off x="0" y="0"/>
          <a:ext cx="0" cy="0"/>
          <a:chOff x="0" y="0"/>
          <a:chExt cx="0" cy="0"/>
        </a:xfrm>
      </p:grpSpPr>
      <p:sp>
        <p:nvSpPr>
          <p:cNvPr id="167" name="Shape 167"/>
          <p:cNvSpPr txBox="1"/>
          <p:nvPr>
            <p:ph type="title"/>
          </p:nvPr>
        </p:nvSpPr>
        <p:spPr>
          <a:xfrm>
            <a:off x="1016000" y="546100"/>
            <a:ext cx="10972800" cy="1854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68" name="Shape 168"/>
          <p:cNvSpPr txBox="1"/>
          <p:nvPr>
            <p:ph idx="1" type="body"/>
          </p:nvPr>
        </p:nvSpPr>
        <p:spPr>
          <a:xfrm rot="5400000">
            <a:off x="3284537" y="-357187"/>
            <a:ext cx="6435725" cy="11703050"/>
          </a:xfrm>
          <a:prstGeom prst="rect">
            <a:avLst/>
          </a:prstGeom>
          <a:noFill/>
          <a:ln>
            <a:noFill/>
          </a:ln>
        </p:spPr>
        <p:txBody>
          <a:bodyPr anchorCtr="0" anchor="t" bIns="91425" lIns="91425" rIns="91425" wrap="square" tIns="91425"/>
          <a:lstStyle>
            <a:lvl1pPr indent="-496506" lvl="0" marL="3770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96506" lvl="1" marL="4532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96506" lvl="2" marL="4976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96506" lvl="3" marL="5421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96506" lvl="4" marL="5865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96506" lvl="5" marL="63230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96507" lvl="6" marL="67802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96506" lvl="7" marL="72374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96506" lvl="8" marL="76946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69" name="Shape 169"/>
        <p:cNvGrpSpPr/>
        <p:nvPr/>
      </p:nvGrpSpPr>
      <p:grpSpPr>
        <a:xfrm>
          <a:off x="0" y="0"/>
          <a:ext cx="0" cy="0"/>
          <a:chOff x="0" y="0"/>
          <a:chExt cx="0" cy="0"/>
        </a:xfrm>
      </p:grpSpPr>
      <p:sp>
        <p:nvSpPr>
          <p:cNvPr id="170" name="Shape 170"/>
          <p:cNvSpPr txBox="1"/>
          <p:nvPr>
            <p:ph type="title"/>
          </p:nvPr>
        </p:nvSpPr>
        <p:spPr>
          <a:xfrm>
            <a:off x="2549525" y="6827838"/>
            <a:ext cx="7802563" cy="806450"/>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71" name="Shape 171"/>
          <p:cNvSpPr/>
          <p:nvPr>
            <p:ph idx="2" type="pic"/>
          </p:nvPr>
        </p:nvSpPr>
        <p:spPr>
          <a:xfrm>
            <a:off x="2549525" y="871538"/>
            <a:ext cx="7802563" cy="5851525"/>
          </a:xfrm>
          <a:prstGeom prst="rect">
            <a:avLst/>
          </a:prstGeom>
          <a:noFill/>
          <a:ln>
            <a:noFill/>
          </a:ln>
        </p:spPr>
        <p:txBody>
          <a:bodyPr anchorCtr="0" anchor="t" bIns="91425" lIns="91425" rIns="91425" wrap="square" tIns="91425"/>
          <a:lstStyle>
            <a:lvl1pPr indent="0" lvl="0" marL="0" marR="0" rtl="0" algn="l">
              <a:spcBef>
                <a:spcPts val="3200"/>
              </a:spcBef>
              <a:spcAft>
                <a:spcPts val="0"/>
              </a:spcAft>
              <a:buClr>
                <a:srgbClr val="3F3F3F"/>
              </a:buClr>
              <a:buSzPts val="1984"/>
              <a:buFont typeface="Arial"/>
              <a:buNone/>
              <a:defRPr b="0" i="0" sz="32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736"/>
              <a:buFont typeface="Arial"/>
              <a:buNone/>
              <a:defRPr b="0" i="0" sz="28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488"/>
              <a:buFont typeface="Arial"/>
              <a:buNone/>
              <a:defRPr b="0" i="0" sz="24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9pPr>
          </a:lstStyle>
          <a:p/>
        </p:txBody>
      </p:sp>
      <p:sp>
        <p:nvSpPr>
          <p:cNvPr id="172" name="Shape 172"/>
          <p:cNvSpPr txBox="1"/>
          <p:nvPr>
            <p:ph idx="1" type="body"/>
          </p:nvPr>
        </p:nvSpPr>
        <p:spPr>
          <a:xfrm>
            <a:off x="2549525" y="7634288"/>
            <a:ext cx="7802563" cy="1144587"/>
          </a:xfrm>
          <a:prstGeom prst="rect">
            <a:avLst/>
          </a:prstGeom>
          <a:noFill/>
          <a:ln>
            <a:noFill/>
          </a:ln>
        </p:spPr>
        <p:txBody>
          <a:bodyPr anchorCtr="0" anchor="t" bIns="91425" lIns="91425" rIns="91425" wrap="square" tIns="91425"/>
          <a:lstStyle>
            <a:lvl1pPr indent="0" lvl="0" marL="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73" name="Shape 173"/>
        <p:cNvGrpSpPr/>
        <p:nvPr/>
      </p:nvGrpSpPr>
      <p:grpSpPr>
        <a:xfrm>
          <a:off x="0" y="0"/>
          <a:ext cx="0" cy="0"/>
          <a:chOff x="0" y="0"/>
          <a:chExt cx="0" cy="0"/>
        </a:xfrm>
      </p:grpSpPr>
      <p:sp>
        <p:nvSpPr>
          <p:cNvPr id="174" name="Shape 174"/>
          <p:cNvSpPr txBox="1"/>
          <p:nvPr>
            <p:ph type="title"/>
          </p:nvPr>
        </p:nvSpPr>
        <p:spPr>
          <a:xfrm>
            <a:off x="650875" y="388938"/>
            <a:ext cx="4278313" cy="1652587"/>
          </a:xfrm>
          <a:prstGeom prst="rect">
            <a:avLst/>
          </a:prstGeom>
          <a:noFill/>
          <a:ln>
            <a:noFill/>
          </a:ln>
          <a:effectLst>
            <a:outerShdw blurRad="63500" dir="3000029" dist="50799">
              <a:schemeClr val="lt2">
                <a:alpha val="7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75" name="Shape 175"/>
          <p:cNvSpPr txBox="1"/>
          <p:nvPr>
            <p:ph idx="1" type="body"/>
          </p:nvPr>
        </p:nvSpPr>
        <p:spPr>
          <a:xfrm>
            <a:off x="5084763" y="388938"/>
            <a:ext cx="7269162" cy="8323262"/>
          </a:xfrm>
          <a:prstGeom prst="rect">
            <a:avLst/>
          </a:prstGeom>
          <a:noFill/>
          <a:ln>
            <a:noFill/>
          </a:ln>
        </p:spPr>
        <p:txBody>
          <a:bodyPr anchorCtr="0" anchor="t" bIns="91425" lIns="91425" rIns="91425" wrap="square" tIns="91425"/>
          <a:lstStyle>
            <a:lvl1pPr indent="-520128" lvl="0" marL="3770313" marR="0" rtl="0" algn="l">
              <a:spcBef>
                <a:spcPts val="3200"/>
              </a:spcBef>
              <a:spcAft>
                <a:spcPts val="0"/>
              </a:spcAft>
              <a:buClr>
                <a:srgbClr val="3F3F3F"/>
              </a:buClr>
              <a:buSzPts val="1984"/>
              <a:buFont typeface="Arial"/>
              <a:buChar char="n"/>
              <a:defRPr b="0" i="0" sz="3200" u="none" cap="none" strike="noStrike">
                <a:solidFill>
                  <a:srgbClr val="3F3F3F"/>
                </a:solidFill>
                <a:latin typeface="Ovo"/>
                <a:ea typeface="Ovo"/>
                <a:cs typeface="Ovo"/>
                <a:sym typeface="Ovo"/>
              </a:defRPr>
            </a:lvl1pPr>
            <a:lvl2pPr indent="-535877" lvl="1" marL="4532313"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2pPr>
            <a:lvl3pPr indent="-551624" lvl="2" marL="4976813"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3pPr>
            <a:lvl4pPr indent="-567372" lvl="3" marL="54213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4pPr>
            <a:lvl5pPr indent="-567372" lvl="4" marL="58658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5pPr>
            <a:lvl6pPr indent="-567372" lvl="5" marL="63230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6pPr>
            <a:lvl7pPr indent="-567373" lvl="6" marL="67802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7pPr>
            <a:lvl8pPr indent="-567373" lvl="7" marL="72374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8pPr>
            <a:lvl9pPr indent="-567373" lvl="8" marL="76946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9pPr>
          </a:lstStyle>
          <a:p/>
        </p:txBody>
      </p:sp>
      <p:sp>
        <p:nvSpPr>
          <p:cNvPr id="176" name="Shape 176"/>
          <p:cNvSpPr txBox="1"/>
          <p:nvPr>
            <p:ph idx="2" type="body"/>
          </p:nvPr>
        </p:nvSpPr>
        <p:spPr>
          <a:xfrm>
            <a:off x="650875" y="2041525"/>
            <a:ext cx="4278313" cy="6670675"/>
          </a:xfrm>
          <a:prstGeom prst="rect">
            <a:avLst/>
          </a:prstGeom>
          <a:noFill/>
          <a:ln>
            <a:noFill/>
          </a:ln>
        </p:spPr>
        <p:txBody>
          <a:bodyPr anchorCtr="0" anchor="t" bIns="91425" lIns="91425" rIns="91425" wrap="square" tIns="91425"/>
          <a:lstStyle>
            <a:lvl1pPr indent="0" lvl="0" marL="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744"/>
              <a:buFont typeface="Arial"/>
              <a:buNone/>
              <a:defRPr b="0" i="0" sz="12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620"/>
              <a:buFont typeface="Arial"/>
              <a:buNone/>
              <a:defRPr b="0" i="0" sz="10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558"/>
              <a:buFont typeface="Arial"/>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77" name="Shape 17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1" name="Shape 21"/>
        <p:cNvGrpSpPr/>
        <p:nvPr/>
      </p:nvGrpSpPr>
      <p:grpSpPr>
        <a:xfrm>
          <a:off x="0" y="0"/>
          <a:ext cx="0" cy="0"/>
          <a:chOff x="0" y="0"/>
          <a:chExt cx="0" cy="0"/>
        </a:xfrm>
      </p:grpSpPr>
      <p:sp>
        <p:nvSpPr>
          <p:cNvPr id="22" name="Shape 22"/>
          <p:cNvSpPr txBox="1"/>
          <p:nvPr>
            <p:ph type="title"/>
          </p:nvPr>
        </p:nvSpPr>
        <p:spPr>
          <a:xfrm>
            <a:off x="650875" y="388938"/>
            <a:ext cx="4278313" cy="1652587"/>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23" name="Shape 23"/>
          <p:cNvSpPr txBox="1"/>
          <p:nvPr>
            <p:ph idx="1" type="body"/>
          </p:nvPr>
        </p:nvSpPr>
        <p:spPr>
          <a:xfrm>
            <a:off x="5084763" y="388938"/>
            <a:ext cx="7269162" cy="8323262"/>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32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28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24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20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20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20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20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20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2000" u="none" cap="none" strike="noStrike">
                <a:solidFill>
                  <a:srgbClr val="3F3F3F"/>
                </a:solidFill>
                <a:latin typeface="Ovo"/>
                <a:ea typeface="Ovo"/>
                <a:cs typeface="Ovo"/>
                <a:sym typeface="Ovo"/>
              </a:defRPr>
            </a:lvl9pPr>
          </a:lstStyle>
          <a:p/>
        </p:txBody>
      </p:sp>
      <p:sp>
        <p:nvSpPr>
          <p:cNvPr id="24" name="Shape 24"/>
          <p:cNvSpPr txBox="1"/>
          <p:nvPr>
            <p:ph idx="2" type="body"/>
          </p:nvPr>
        </p:nvSpPr>
        <p:spPr>
          <a:xfrm>
            <a:off x="650875" y="2041525"/>
            <a:ext cx="4278313" cy="6670675"/>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0" lvl="0" marL="0" marR="0" rtl="0" algn="ctr">
              <a:spcBef>
                <a:spcPts val="0"/>
              </a:spcBef>
              <a:spcAft>
                <a:spcPts val="0"/>
              </a:spcAft>
              <a:buClr>
                <a:srgbClr val="3F3F3F"/>
              </a:buClr>
              <a:buSzPts val="1400"/>
              <a:buFont typeface="Ovo"/>
              <a:buNone/>
              <a:defRPr b="0" i="0" sz="14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1200"/>
              <a:buFont typeface="Ovo"/>
              <a:buNone/>
              <a:defRPr b="0" i="0" sz="12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1000"/>
              <a:buFont typeface="Ovo"/>
              <a:buNone/>
              <a:defRPr b="0" i="0" sz="10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900"/>
              <a:buFont typeface="Ovo"/>
              <a:buNone/>
              <a:defRPr b="0" i="0" sz="9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78" name="Shape 178"/>
        <p:cNvGrpSpPr/>
        <p:nvPr/>
      </p:nvGrpSpPr>
      <p:grpSpPr>
        <a:xfrm>
          <a:off x="0" y="0"/>
          <a:ext cx="0" cy="0"/>
          <a:chOff x="0" y="0"/>
          <a:chExt cx="0" cy="0"/>
        </a:xfrm>
      </p:grpSpPr>
      <p:sp>
        <p:nvSpPr>
          <p:cNvPr id="179" name="Shape 179"/>
          <p:cNvSpPr txBox="1"/>
          <p:nvPr>
            <p:ph type="title"/>
          </p:nvPr>
        </p:nvSpPr>
        <p:spPr>
          <a:xfrm>
            <a:off x="1016000" y="546100"/>
            <a:ext cx="10972800" cy="1854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80" name="Shape 180"/>
        <p:cNvGrpSpPr/>
        <p:nvPr/>
      </p:nvGrpSpPr>
      <p:grpSpPr>
        <a:xfrm>
          <a:off x="0" y="0"/>
          <a:ext cx="0" cy="0"/>
          <a:chOff x="0" y="0"/>
          <a:chExt cx="0" cy="0"/>
        </a:xfrm>
      </p:grpSpPr>
      <p:sp>
        <p:nvSpPr>
          <p:cNvPr id="181" name="Shape 181"/>
          <p:cNvSpPr txBox="1"/>
          <p:nvPr>
            <p:ph type="title"/>
          </p:nvPr>
        </p:nvSpPr>
        <p:spPr>
          <a:xfrm>
            <a:off x="650875" y="390525"/>
            <a:ext cx="11703050" cy="16256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82" name="Shape 182"/>
          <p:cNvSpPr txBox="1"/>
          <p:nvPr>
            <p:ph idx="1" type="body"/>
          </p:nvPr>
        </p:nvSpPr>
        <p:spPr>
          <a:xfrm>
            <a:off x="650875" y="2182813"/>
            <a:ext cx="5745163" cy="909637"/>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83" name="Shape 183"/>
          <p:cNvSpPr txBox="1"/>
          <p:nvPr>
            <p:ph idx="2" type="body"/>
          </p:nvPr>
        </p:nvSpPr>
        <p:spPr>
          <a:xfrm>
            <a:off x="650875" y="3092450"/>
            <a:ext cx="5745163" cy="5619750"/>
          </a:xfrm>
          <a:prstGeom prst="rect">
            <a:avLst/>
          </a:prstGeom>
          <a:noFill/>
          <a:ln>
            <a:noFill/>
          </a:ln>
        </p:spPr>
        <p:txBody>
          <a:bodyPr anchorCtr="0" anchor="t" bIns="91425" lIns="91425" rIns="91425" wrap="square" tIns="91425"/>
          <a:lstStyle>
            <a:lvl1pPr indent="-551624" lvl="0" marL="3770313"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67372" lvl="1" marL="45323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75247" lvl="2" marL="49768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83121" lvl="3" marL="54213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83121" lvl="4" marL="58658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83121" lvl="5" marL="63230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83121" lvl="6" marL="67802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83121" lvl="7" marL="72374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83121" lvl="8" marL="76946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
        <p:nvSpPr>
          <p:cNvPr id="184" name="Shape 184"/>
          <p:cNvSpPr txBox="1"/>
          <p:nvPr>
            <p:ph idx="3" type="body"/>
          </p:nvPr>
        </p:nvSpPr>
        <p:spPr>
          <a:xfrm>
            <a:off x="6605588" y="2182813"/>
            <a:ext cx="5748337" cy="909637"/>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488"/>
              <a:buFont typeface="Arial"/>
              <a:buNone/>
              <a:defRPr b="1" i="0" sz="24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240"/>
              <a:buFont typeface="Arial"/>
              <a:buNone/>
              <a:defRPr b="1" i="0" sz="20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1116"/>
              <a:buFont typeface="Arial"/>
              <a:buNone/>
              <a:defRPr b="1" i="0" sz="18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992"/>
              <a:buFont typeface="Arial"/>
              <a:buNone/>
              <a:defRPr b="1" i="0" sz="1600" u="none" cap="none" strike="noStrike">
                <a:solidFill>
                  <a:srgbClr val="3F3F3F"/>
                </a:solidFill>
                <a:latin typeface="Ovo"/>
                <a:ea typeface="Ovo"/>
                <a:cs typeface="Ovo"/>
                <a:sym typeface="Ovo"/>
              </a:defRPr>
            </a:lvl9pPr>
          </a:lstStyle>
          <a:p/>
        </p:txBody>
      </p:sp>
      <p:sp>
        <p:nvSpPr>
          <p:cNvPr id="185" name="Shape 185"/>
          <p:cNvSpPr txBox="1"/>
          <p:nvPr>
            <p:ph idx="4" type="body"/>
          </p:nvPr>
        </p:nvSpPr>
        <p:spPr>
          <a:xfrm>
            <a:off x="6605588" y="3092450"/>
            <a:ext cx="5748337" cy="5619750"/>
          </a:xfrm>
          <a:prstGeom prst="rect">
            <a:avLst/>
          </a:prstGeom>
          <a:noFill/>
          <a:ln>
            <a:noFill/>
          </a:ln>
        </p:spPr>
        <p:txBody>
          <a:bodyPr anchorCtr="0" anchor="t" bIns="91425" lIns="91425" rIns="91425" wrap="square" tIns="91425"/>
          <a:lstStyle>
            <a:lvl1pPr indent="-551624" lvl="0" marL="3770313"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1pPr>
            <a:lvl2pPr indent="-567372" lvl="1" marL="45323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2pPr>
            <a:lvl3pPr indent="-575247" lvl="2" marL="49768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3pPr>
            <a:lvl4pPr indent="-583121" lvl="3" marL="54213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4pPr>
            <a:lvl5pPr indent="-583121" lvl="4" marL="58658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5pPr>
            <a:lvl6pPr indent="-583121" lvl="5" marL="63230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6pPr>
            <a:lvl7pPr indent="-583121" lvl="6" marL="67802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7pPr>
            <a:lvl8pPr indent="-583121" lvl="7" marL="72374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8pPr>
            <a:lvl9pPr indent="-583121" lvl="8" marL="7694613" marR="0" rtl="0" algn="l">
              <a:spcBef>
                <a:spcPts val="3200"/>
              </a:spcBef>
              <a:spcAft>
                <a:spcPts val="0"/>
              </a:spcAft>
              <a:buClr>
                <a:srgbClr val="3F3F3F"/>
              </a:buClr>
              <a:buSzPts val="992"/>
              <a:buFont typeface="Arial"/>
              <a:buChar char="n"/>
              <a:defRPr b="0" i="0" sz="16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86" name="Shape 186"/>
        <p:cNvGrpSpPr/>
        <p:nvPr/>
      </p:nvGrpSpPr>
      <p:grpSpPr>
        <a:xfrm>
          <a:off x="0" y="0"/>
          <a:ext cx="0" cy="0"/>
          <a:chOff x="0" y="0"/>
          <a:chExt cx="0" cy="0"/>
        </a:xfrm>
      </p:grpSpPr>
      <p:sp>
        <p:nvSpPr>
          <p:cNvPr id="187" name="Shape 187"/>
          <p:cNvSpPr txBox="1"/>
          <p:nvPr>
            <p:ph type="title"/>
          </p:nvPr>
        </p:nvSpPr>
        <p:spPr>
          <a:xfrm>
            <a:off x="1016000" y="546100"/>
            <a:ext cx="10972800" cy="1854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88" name="Shape 188"/>
          <p:cNvSpPr txBox="1"/>
          <p:nvPr>
            <p:ph idx="1" type="body"/>
          </p:nvPr>
        </p:nvSpPr>
        <p:spPr>
          <a:xfrm>
            <a:off x="650875" y="2276475"/>
            <a:ext cx="5775325" cy="6435725"/>
          </a:xfrm>
          <a:prstGeom prst="rect">
            <a:avLst/>
          </a:prstGeom>
          <a:noFill/>
          <a:ln>
            <a:noFill/>
          </a:ln>
        </p:spPr>
        <p:txBody>
          <a:bodyPr anchorCtr="0" anchor="t" bIns="91425" lIns="91425" rIns="91425" wrap="square" tIns="91425"/>
          <a:lstStyle>
            <a:lvl1pPr indent="-535877" lvl="0" marL="3770313"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51624" lvl="1" marL="4532313"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67372" lvl="2" marL="49768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75247" lvl="3" marL="54213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75247" lvl="4" marL="58658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75247" lvl="5" marL="63230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75247" lvl="6" marL="67802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75247" lvl="7" marL="72374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75247" lvl="8" marL="76946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
        <p:nvSpPr>
          <p:cNvPr id="189" name="Shape 189"/>
          <p:cNvSpPr txBox="1"/>
          <p:nvPr>
            <p:ph idx="2" type="body"/>
          </p:nvPr>
        </p:nvSpPr>
        <p:spPr>
          <a:xfrm>
            <a:off x="6578600" y="2276475"/>
            <a:ext cx="5775325" cy="6435725"/>
          </a:xfrm>
          <a:prstGeom prst="rect">
            <a:avLst/>
          </a:prstGeom>
          <a:noFill/>
          <a:ln>
            <a:noFill/>
          </a:ln>
        </p:spPr>
        <p:txBody>
          <a:bodyPr anchorCtr="0" anchor="t" bIns="91425" lIns="91425" rIns="91425" wrap="square" tIns="91425"/>
          <a:lstStyle>
            <a:lvl1pPr indent="-535877" lvl="0" marL="3770313" marR="0" rtl="0" algn="l">
              <a:spcBef>
                <a:spcPts val="3200"/>
              </a:spcBef>
              <a:spcAft>
                <a:spcPts val="0"/>
              </a:spcAft>
              <a:buClr>
                <a:srgbClr val="3F3F3F"/>
              </a:buClr>
              <a:buSzPts val="1736"/>
              <a:buFont typeface="Arial"/>
              <a:buChar char="n"/>
              <a:defRPr b="0" i="0" sz="2800" u="none" cap="none" strike="noStrike">
                <a:solidFill>
                  <a:srgbClr val="3F3F3F"/>
                </a:solidFill>
                <a:latin typeface="Ovo"/>
                <a:ea typeface="Ovo"/>
                <a:cs typeface="Ovo"/>
                <a:sym typeface="Ovo"/>
              </a:defRPr>
            </a:lvl1pPr>
            <a:lvl2pPr indent="-551624" lvl="1" marL="4532313" marR="0" rtl="0" algn="l">
              <a:spcBef>
                <a:spcPts val="3200"/>
              </a:spcBef>
              <a:spcAft>
                <a:spcPts val="0"/>
              </a:spcAft>
              <a:buClr>
                <a:srgbClr val="3F3F3F"/>
              </a:buClr>
              <a:buSzPts val="1488"/>
              <a:buFont typeface="Arial"/>
              <a:buChar char="n"/>
              <a:defRPr b="0" i="0" sz="2400" u="none" cap="none" strike="noStrike">
                <a:solidFill>
                  <a:srgbClr val="3F3F3F"/>
                </a:solidFill>
                <a:latin typeface="Ovo"/>
                <a:ea typeface="Ovo"/>
                <a:cs typeface="Ovo"/>
                <a:sym typeface="Ovo"/>
              </a:defRPr>
            </a:lvl2pPr>
            <a:lvl3pPr indent="-567372" lvl="2" marL="4976813" marR="0" rtl="0" algn="l">
              <a:spcBef>
                <a:spcPts val="3200"/>
              </a:spcBef>
              <a:spcAft>
                <a:spcPts val="0"/>
              </a:spcAft>
              <a:buClr>
                <a:srgbClr val="3F3F3F"/>
              </a:buClr>
              <a:buSzPts val="1240"/>
              <a:buFont typeface="Arial"/>
              <a:buChar char="n"/>
              <a:defRPr b="0" i="0" sz="2000" u="none" cap="none" strike="noStrike">
                <a:solidFill>
                  <a:srgbClr val="3F3F3F"/>
                </a:solidFill>
                <a:latin typeface="Ovo"/>
                <a:ea typeface="Ovo"/>
                <a:cs typeface="Ovo"/>
                <a:sym typeface="Ovo"/>
              </a:defRPr>
            </a:lvl3pPr>
            <a:lvl4pPr indent="-575247" lvl="3" marL="54213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4pPr>
            <a:lvl5pPr indent="-575247" lvl="4" marL="58658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5pPr>
            <a:lvl6pPr indent="-575247" lvl="5" marL="63230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6pPr>
            <a:lvl7pPr indent="-575247" lvl="6" marL="67802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7pPr>
            <a:lvl8pPr indent="-575247" lvl="7" marL="72374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8pPr>
            <a:lvl9pPr indent="-575247" lvl="8" marL="7694613" marR="0" rtl="0" algn="l">
              <a:spcBef>
                <a:spcPts val="3200"/>
              </a:spcBef>
              <a:spcAft>
                <a:spcPts val="0"/>
              </a:spcAft>
              <a:buClr>
                <a:srgbClr val="3F3F3F"/>
              </a:buClr>
              <a:buSzPts val="1116"/>
              <a:buFont typeface="Arial"/>
              <a:buChar char="n"/>
              <a:defRPr b="0" i="0" sz="1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0" name="Shape 190"/>
        <p:cNvGrpSpPr/>
        <p:nvPr/>
      </p:nvGrpSpPr>
      <p:grpSpPr>
        <a:xfrm>
          <a:off x="0" y="0"/>
          <a:ext cx="0" cy="0"/>
          <a:chOff x="0" y="0"/>
          <a:chExt cx="0" cy="0"/>
        </a:xfrm>
      </p:grpSpPr>
      <p:sp>
        <p:nvSpPr>
          <p:cNvPr id="191" name="Shape 191"/>
          <p:cNvSpPr txBox="1"/>
          <p:nvPr>
            <p:ph type="title"/>
          </p:nvPr>
        </p:nvSpPr>
        <p:spPr>
          <a:xfrm>
            <a:off x="1027113" y="6267450"/>
            <a:ext cx="11053762" cy="1936750"/>
          </a:xfrm>
          <a:prstGeom prst="rect">
            <a:avLst/>
          </a:prstGeom>
          <a:noFill/>
          <a:ln>
            <a:noFill/>
          </a:ln>
          <a:effectLst>
            <a:outerShdw blurRad="63500" dir="3000029" dist="50799">
              <a:schemeClr val="lt2">
                <a:alpha val="79607"/>
              </a:schemeClr>
            </a:outerShdw>
          </a:effectLst>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92" name="Shape 192"/>
          <p:cNvSpPr txBox="1"/>
          <p:nvPr>
            <p:ph idx="1" type="body"/>
          </p:nvPr>
        </p:nvSpPr>
        <p:spPr>
          <a:xfrm>
            <a:off x="1027113" y="4133850"/>
            <a:ext cx="11053762" cy="2133600"/>
          </a:xfrm>
          <a:prstGeom prst="rect">
            <a:avLst/>
          </a:prstGeom>
          <a:noFill/>
          <a:ln>
            <a:noFill/>
          </a:ln>
        </p:spPr>
        <p:txBody>
          <a:bodyPr anchorCtr="0" anchor="b" bIns="91425" lIns="91425" rIns="91425" wrap="square" tIns="91425"/>
          <a:lstStyle>
            <a:lvl1pPr indent="0" lvl="0" marL="0" marR="0" rtl="0" algn="l">
              <a:spcBef>
                <a:spcPts val="3200"/>
              </a:spcBef>
              <a:spcAft>
                <a:spcPts val="0"/>
              </a:spcAft>
              <a:buClr>
                <a:srgbClr val="3F3F3F"/>
              </a:buClr>
              <a:buSzPts val="1240"/>
              <a:buFont typeface="Arial"/>
              <a:buNone/>
              <a:defRPr b="0" i="0" sz="2000" u="none" cap="none" strike="noStrike">
                <a:solidFill>
                  <a:srgbClr val="3F3F3F"/>
                </a:solidFill>
                <a:latin typeface="Ovo"/>
                <a:ea typeface="Ovo"/>
                <a:cs typeface="Ovo"/>
                <a:sym typeface="Ovo"/>
              </a:defRPr>
            </a:lvl1pPr>
            <a:lvl2pPr indent="0" lvl="1" marL="457200" marR="0" rtl="0" algn="l">
              <a:spcBef>
                <a:spcPts val="3200"/>
              </a:spcBef>
              <a:spcAft>
                <a:spcPts val="0"/>
              </a:spcAft>
              <a:buClr>
                <a:srgbClr val="3F3F3F"/>
              </a:buClr>
              <a:buSzPts val="1116"/>
              <a:buFont typeface="Arial"/>
              <a:buNone/>
              <a:defRPr b="0" i="0" sz="1800" u="none" cap="none" strike="noStrike">
                <a:solidFill>
                  <a:srgbClr val="3F3F3F"/>
                </a:solidFill>
                <a:latin typeface="Ovo"/>
                <a:ea typeface="Ovo"/>
                <a:cs typeface="Ovo"/>
                <a:sym typeface="Ovo"/>
              </a:defRPr>
            </a:lvl2pPr>
            <a:lvl3pPr indent="0" lvl="2" marL="914400" marR="0" rtl="0" algn="l">
              <a:spcBef>
                <a:spcPts val="3200"/>
              </a:spcBef>
              <a:spcAft>
                <a:spcPts val="0"/>
              </a:spcAft>
              <a:buClr>
                <a:srgbClr val="3F3F3F"/>
              </a:buClr>
              <a:buSzPts val="992"/>
              <a:buFont typeface="Arial"/>
              <a:buNone/>
              <a:defRPr b="0" i="0" sz="1600" u="none" cap="none" strike="noStrike">
                <a:solidFill>
                  <a:srgbClr val="3F3F3F"/>
                </a:solidFill>
                <a:latin typeface="Ovo"/>
                <a:ea typeface="Ovo"/>
                <a:cs typeface="Ovo"/>
                <a:sym typeface="Ovo"/>
              </a:defRPr>
            </a:lvl3pPr>
            <a:lvl4pPr indent="0" lvl="3" marL="13716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4pPr>
            <a:lvl5pPr indent="0" lvl="4" marL="18288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5pPr>
            <a:lvl6pPr indent="0" lvl="5" marL="22860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6pPr>
            <a:lvl7pPr indent="0" lvl="6" marL="27432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7pPr>
            <a:lvl8pPr indent="0" lvl="7" marL="32004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8pPr>
            <a:lvl9pPr indent="0" lvl="8" marL="3657600" marR="0" rtl="0" algn="l">
              <a:spcBef>
                <a:spcPts val="3200"/>
              </a:spcBef>
              <a:spcAft>
                <a:spcPts val="0"/>
              </a:spcAft>
              <a:buClr>
                <a:srgbClr val="3F3F3F"/>
              </a:buClr>
              <a:buSzPts val="868"/>
              <a:buFont typeface="Arial"/>
              <a:buNone/>
              <a:defRPr b="0" i="0" sz="14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93" name="Shape 193"/>
        <p:cNvGrpSpPr/>
        <p:nvPr/>
      </p:nvGrpSpPr>
      <p:grpSpPr>
        <a:xfrm>
          <a:off x="0" y="0"/>
          <a:ext cx="0" cy="0"/>
          <a:chOff x="0" y="0"/>
          <a:chExt cx="0" cy="0"/>
        </a:xfrm>
      </p:grpSpPr>
      <p:sp>
        <p:nvSpPr>
          <p:cNvPr id="194" name="Shape 194"/>
          <p:cNvSpPr txBox="1"/>
          <p:nvPr>
            <p:ph type="title"/>
          </p:nvPr>
        </p:nvSpPr>
        <p:spPr>
          <a:xfrm>
            <a:off x="1016000" y="546100"/>
            <a:ext cx="10972800" cy="1854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95" name="Shape 195"/>
          <p:cNvSpPr txBox="1"/>
          <p:nvPr>
            <p:ph idx="1" type="body"/>
          </p:nvPr>
        </p:nvSpPr>
        <p:spPr>
          <a:xfrm>
            <a:off x="650875" y="2276475"/>
            <a:ext cx="11703050" cy="6435725"/>
          </a:xfrm>
          <a:prstGeom prst="rect">
            <a:avLst/>
          </a:prstGeom>
          <a:noFill/>
          <a:ln>
            <a:noFill/>
          </a:ln>
        </p:spPr>
        <p:txBody>
          <a:bodyPr anchorCtr="0" anchor="t" bIns="91425" lIns="91425" rIns="91425" wrap="square" tIns="91425"/>
          <a:lstStyle>
            <a:lvl1pPr indent="-496506" lvl="0" marL="3770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96506" lvl="1" marL="4532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96506" lvl="2" marL="4976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96506" lvl="3" marL="54213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96506" lvl="4" marL="58658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96506" lvl="5" marL="63230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96507" lvl="6" marL="67802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96506" lvl="7" marL="72374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96506" lvl="8" marL="7694613"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96" name="Shape 196"/>
        <p:cNvGrpSpPr/>
        <p:nvPr/>
      </p:nvGrpSpPr>
      <p:grpSpPr>
        <a:xfrm>
          <a:off x="0" y="0"/>
          <a:ext cx="0" cy="0"/>
          <a:chOff x="0" y="0"/>
          <a:chExt cx="0" cy="0"/>
        </a:xfrm>
      </p:grpSpPr>
      <p:sp>
        <p:nvSpPr>
          <p:cNvPr id="197" name="Shape 197"/>
          <p:cNvSpPr txBox="1"/>
          <p:nvPr>
            <p:ph type="ctrTitle"/>
          </p:nvPr>
        </p:nvSpPr>
        <p:spPr>
          <a:xfrm>
            <a:off x="974725" y="3030538"/>
            <a:ext cx="11055350" cy="2090737"/>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98" name="Shape 198"/>
          <p:cNvSpPr txBox="1"/>
          <p:nvPr>
            <p:ph idx="1" type="subTitle"/>
          </p:nvPr>
        </p:nvSpPr>
        <p:spPr>
          <a:xfrm>
            <a:off x="1951038" y="5527675"/>
            <a:ext cx="9102725" cy="2492375"/>
          </a:xfrm>
          <a:prstGeom prst="rect">
            <a:avLst/>
          </a:prstGeom>
          <a:noFill/>
          <a:ln>
            <a:noFill/>
          </a:ln>
        </p:spPr>
        <p:txBody>
          <a:bodyPr anchorCtr="0" anchor="t" bIns="91425" lIns="91425" rIns="91425" wrap="square" tIns="91425"/>
          <a:lstStyle>
            <a:lvl1pPr indent="0" lvl="0" marL="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1pPr>
            <a:lvl2pPr indent="0" lvl="1" marL="4572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2pPr>
            <a:lvl3pPr indent="0" lvl="2" marL="9144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3pPr>
            <a:lvl4pPr indent="0" lvl="3" marL="13716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4pPr>
            <a:lvl5pPr indent="0" lvl="4" marL="18288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5pPr>
            <a:lvl6pPr indent="0" lvl="5" marL="22860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6pPr>
            <a:lvl7pPr indent="0" lvl="6" marL="27432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7pPr>
            <a:lvl8pPr indent="0" lvl="7" marL="32004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8pPr>
            <a:lvl9pPr indent="0" lvl="8" marL="3657600" marR="0" rtl="0" algn="ctr">
              <a:spcBef>
                <a:spcPts val="3200"/>
              </a:spcBef>
              <a:spcAft>
                <a:spcPts val="0"/>
              </a:spcAft>
              <a:buClr>
                <a:srgbClr val="3F3F3F"/>
              </a:buClr>
              <a:buSzPts val="2356"/>
              <a:buFont typeface="Arial"/>
              <a:buNone/>
              <a:defRPr b="0" i="0" sz="38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1016000" y="0"/>
            <a:ext cx="10972800" cy="52578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8" name="Shape 28"/>
        <p:cNvGrpSpPr/>
        <p:nvPr/>
      </p:nvGrpSpPr>
      <p:grpSpPr>
        <a:xfrm>
          <a:off x="0" y="0"/>
          <a:ext cx="0" cy="0"/>
          <a:chOff x="0" y="0"/>
          <a:chExt cx="0" cy="0"/>
        </a:xfrm>
      </p:grpSpPr>
      <p:sp>
        <p:nvSpPr>
          <p:cNvPr id="29" name="Shape 29"/>
          <p:cNvSpPr txBox="1"/>
          <p:nvPr>
            <p:ph type="title"/>
          </p:nvPr>
        </p:nvSpPr>
        <p:spPr>
          <a:xfrm>
            <a:off x="650875" y="390525"/>
            <a:ext cx="11703050" cy="16256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30" name="Shape 30"/>
          <p:cNvSpPr txBox="1"/>
          <p:nvPr>
            <p:ph idx="1" type="body"/>
          </p:nvPr>
        </p:nvSpPr>
        <p:spPr>
          <a:xfrm>
            <a:off x="650875" y="2182813"/>
            <a:ext cx="5745163" cy="909637"/>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Clr>
                <a:srgbClr val="3F3F3F"/>
              </a:buClr>
              <a:buSzPts val="2400"/>
              <a:buFont typeface="Ovo"/>
              <a:buNone/>
              <a:defRPr b="1" i="0" sz="24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2000"/>
              <a:buFont typeface="Ovo"/>
              <a:buNone/>
              <a:defRPr b="1" i="0" sz="20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1800"/>
              <a:buFont typeface="Ovo"/>
              <a:buNone/>
              <a:defRPr b="1" i="0" sz="18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9pPr>
          </a:lstStyle>
          <a:p/>
        </p:txBody>
      </p:sp>
      <p:sp>
        <p:nvSpPr>
          <p:cNvPr id="31" name="Shape 31"/>
          <p:cNvSpPr txBox="1"/>
          <p:nvPr>
            <p:ph idx="2" type="body"/>
          </p:nvPr>
        </p:nvSpPr>
        <p:spPr>
          <a:xfrm>
            <a:off x="650875" y="3092450"/>
            <a:ext cx="5745163" cy="561975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24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20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18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16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16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16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16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16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1600" u="none" cap="none" strike="noStrike">
                <a:solidFill>
                  <a:srgbClr val="3F3F3F"/>
                </a:solidFill>
                <a:latin typeface="Ovo"/>
                <a:ea typeface="Ovo"/>
                <a:cs typeface="Ovo"/>
                <a:sym typeface="Ovo"/>
              </a:defRPr>
            </a:lvl9pPr>
          </a:lstStyle>
          <a:p/>
        </p:txBody>
      </p:sp>
      <p:sp>
        <p:nvSpPr>
          <p:cNvPr id="32" name="Shape 32"/>
          <p:cNvSpPr txBox="1"/>
          <p:nvPr>
            <p:ph idx="3" type="body"/>
          </p:nvPr>
        </p:nvSpPr>
        <p:spPr>
          <a:xfrm>
            <a:off x="6605588" y="2182813"/>
            <a:ext cx="5748337" cy="909637"/>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Clr>
                <a:srgbClr val="3F3F3F"/>
              </a:buClr>
              <a:buSzPts val="2400"/>
              <a:buFont typeface="Ovo"/>
              <a:buNone/>
              <a:defRPr b="1" i="0" sz="2400" u="none" cap="none" strike="noStrike">
                <a:solidFill>
                  <a:srgbClr val="3F3F3F"/>
                </a:solidFill>
                <a:latin typeface="Ovo"/>
                <a:ea typeface="Ovo"/>
                <a:cs typeface="Ovo"/>
                <a:sym typeface="Ovo"/>
              </a:defRPr>
            </a:lvl1pPr>
            <a:lvl2pPr indent="0" lvl="1" marL="457200" marR="0" rtl="0" algn="ctr">
              <a:spcBef>
                <a:spcPts val="0"/>
              </a:spcBef>
              <a:spcAft>
                <a:spcPts val="0"/>
              </a:spcAft>
              <a:buClr>
                <a:srgbClr val="3F3F3F"/>
              </a:buClr>
              <a:buSzPts val="2000"/>
              <a:buFont typeface="Ovo"/>
              <a:buNone/>
              <a:defRPr b="1" i="0" sz="2000" u="none" cap="none" strike="noStrike">
                <a:solidFill>
                  <a:srgbClr val="3F3F3F"/>
                </a:solidFill>
                <a:latin typeface="Ovo"/>
                <a:ea typeface="Ovo"/>
                <a:cs typeface="Ovo"/>
                <a:sym typeface="Ovo"/>
              </a:defRPr>
            </a:lvl2pPr>
            <a:lvl3pPr indent="0" lvl="2" marL="914400" marR="0" rtl="0" algn="ctr">
              <a:spcBef>
                <a:spcPts val="0"/>
              </a:spcBef>
              <a:spcAft>
                <a:spcPts val="0"/>
              </a:spcAft>
              <a:buClr>
                <a:srgbClr val="3F3F3F"/>
              </a:buClr>
              <a:buSzPts val="1800"/>
              <a:buFont typeface="Ovo"/>
              <a:buNone/>
              <a:defRPr b="1" i="0" sz="1800" u="none" cap="none" strike="noStrike">
                <a:solidFill>
                  <a:srgbClr val="3F3F3F"/>
                </a:solidFill>
                <a:latin typeface="Ovo"/>
                <a:ea typeface="Ovo"/>
                <a:cs typeface="Ovo"/>
                <a:sym typeface="Ovo"/>
              </a:defRPr>
            </a:lvl3pPr>
            <a:lvl4pPr indent="0" lvl="3" marL="13716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4pPr>
            <a:lvl5pPr indent="0" lvl="4" marL="18288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5pPr>
            <a:lvl6pPr indent="0" lvl="5" marL="22860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6pPr>
            <a:lvl7pPr indent="0" lvl="6" marL="27432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7pPr>
            <a:lvl8pPr indent="0" lvl="7" marL="32004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8pPr>
            <a:lvl9pPr indent="0" lvl="8" marL="3657600" marR="0" rtl="0" algn="ctr">
              <a:spcBef>
                <a:spcPts val="0"/>
              </a:spcBef>
              <a:spcAft>
                <a:spcPts val="0"/>
              </a:spcAft>
              <a:buClr>
                <a:srgbClr val="3F3F3F"/>
              </a:buClr>
              <a:buSzPts val="1600"/>
              <a:buFont typeface="Ovo"/>
              <a:buNone/>
              <a:defRPr b="1" i="0" sz="1600" u="none" cap="none" strike="noStrike">
                <a:solidFill>
                  <a:srgbClr val="3F3F3F"/>
                </a:solidFill>
                <a:latin typeface="Ovo"/>
                <a:ea typeface="Ovo"/>
                <a:cs typeface="Ovo"/>
                <a:sym typeface="Ovo"/>
              </a:defRPr>
            </a:lvl9pPr>
          </a:lstStyle>
          <a:p/>
        </p:txBody>
      </p:sp>
      <p:sp>
        <p:nvSpPr>
          <p:cNvPr id="33" name="Shape 33"/>
          <p:cNvSpPr txBox="1"/>
          <p:nvPr>
            <p:ph idx="4" type="body"/>
          </p:nvPr>
        </p:nvSpPr>
        <p:spPr>
          <a:xfrm>
            <a:off x="6605588" y="3092450"/>
            <a:ext cx="5748337" cy="561975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24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20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18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16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16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16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16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16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1600" u="none" cap="none" strike="noStrike">
                <a:solidFill>
                  <a:srgbClr val="3F3F3F"/>
                </a:solidFill>
                <a:latin typeface="Ovo"/>
                <a:ea typeface="Ovo"/>
                <a:cs typeface="Ovo"/>
                <a:sym typeface="Ov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1016000" y="0"/>
            <a:ext cx="10972800" cy="52578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36" name="Shape 36"/>
          <p:cNvSpPr txBox="1"/>
          <p:nvPr>
            <p:ph idx="1" type="body"/>
          </p:nvPr>
        </p:nvSpPr>
        <p:spPr>
          <a:xfrm>
            <a:off x="1016000" y="5359400"/>
            <a:ext cx="5410200" cy="43942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28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24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20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18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18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18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18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18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1800" u="none" cap="none" strike="noStrike">
                <a:solidFill>
                  <a:srgbClr val="3F3F3F"/>
                </a:solidFill>
                <a:latin typeface="Ovo"/>
                <a:ea typeface="Ovo"/>
                <a:cs typeface="Ovo"/>
                <a:sym typeface="Ovo"/>
              </a:defRPr>
            </a:lvl9pPr>
          </a:lstStyle>
          <a:p/>
        </p:txBody>
      </p:sp>
      <p:sp>
        <p:nvSpPr>
          <p:cNvPr id="37" name="Shape 37"/>
          <p:cNvSpPr txBox="1"/>
          <p:nvPr>
            <p:ph idx="2" type="body"/>
          </p:nvPr>
        </p:nvSpPr>
        <p:spPr>
          <a:xfrm>
            <a:off x="6578600" y="5359400"/>
            <a:ext cx="5410200" cy="43942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28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24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20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18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18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18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18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18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1800" u="none" cap="none" strike="noStrike">
                <a:solidFill>
                  <a:srgbClr val="3F3F3F"/>
                </a:solidFill>
                <a:latin typeface="Ovo"/>
                <a:ea typeface="Ovo"/>
                <a:cs typeface="Ovo"/>
                <a:sym typeface="Ov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3.xml"/><Relationship Id="rId12"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1016000" y="0"/>
            <a:ext cx="10972800" cy="5257800"/>
          </a:xfrm>
          <a:prstGeom prst="rect">
            <a:avLst/>
          </a:prstGeom>
          <a:noFill/>
          <a:ln>
            <a:noFill/>
          </a:ln>
          <a:effectLst>
            <a:outerShdw blurRad="63500" dir="3000029" dist="50799">
              <a:schemeClr val="lt2">
                <a:alpha val="59607"/>
              </a:schemeClr>
            </a:outerShdw>
          </a:effectLst>
        </p:spPr>
        <p:txBody>
          <a:bodyPr anchorCtr="0" anchor="b" bIns="91425" lIns="91425" rIns="91425" wrap="square" tIns="91425"/>
          <a:lstStyle>
            <a:lvl1pPr indent="0" lvl="0"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105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105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105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105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10500" u="none" cap="none" strike="noStrike">
                <a:solidFill>
                  <a:srgbClr val="3F3F3F"/>
                </a:solidFill>
                <a:latin typeface="Ovo"/>
                <a:ea typeface="Ovo"/>
                <a:cs typeface="Ovo"/>
                <a:sym typeface="Ovo"/>
              </a:defRPr>
            </a:lvl9pPr>
          </a:lstStyle>
          <a:p/>
        </p:txBody>
      </p:sp>
      <p:sp>
        <p:nvSpPr>
          <p:cNvPr id="7" name="Shape 7"/>
          <p:cNvSpPr txBox="1"/>
          <p:nvPr>
            <p:ph idx="1" type="body"/>
          </p:nvPr>
        </p:nvSpPr>
        <p:spPr>
          <a:xfrm>
            <a:off x="1016000" y="5359400"/>
            <a:ext cx="10972800" cy="4394200"/>
          </a:xfrm>
          <a:prstGeom prst="rect">
            <a:avLst/>
          </a:prstGeom>
          <a:noFill/>
          <a:ln>
            <a:noFill/>
          </a:ln>
          <a:effectLst>
            <a:outerShdw blurRad="63500" dir="3000029" dist="50799">
              <a:schemeClr val="lt2">
                <a:alpha val="59607"/>
              </a:schemeClr>
            </a:outerShdw>
          </a:effectLst>
        </p:spPr>
        <p:txBody>
          <a:bodyPr anchorCtr="0" anchor="t" bIns="91425" lIns="91425" rIns="91425" wrap="square" tIns="91425"/>
          <a:lstStyle>
            <a:lvl1pPr indent="-342900" lvl="0" marL="342900" marR="0" rtl="0" algn="ctr">
              <a:spcBef>
                <a:spcPts val="0"/>
              </a:spcBef>
              <a:spcAft>
                <a:spcPts val="0"/>
              </a:spcAft>
              <a:buSzPts val="1400"/>
              <a:buNone/>
              <a:defRPr b="0" i="0" sz="4200" u="none" cap="none" strike="noStrike">
                <a:solidFill>
                  <a:srgbClr val="3F3F3F"/>
                </a:solidFill>
                <a:latin typeface="Ovo"/>
                <a:ea typeface="Ovo"/>
                <a:cs typeface="Ovo"/>
                <a:sym typeface="Ovo"/>
              </a:defRPr>
            </a:lvl1pPr>
            <a:lvl2pPr indent="152400" lvl="1" marL="304800" marR="0" rtl="0" algn="ctr">
              <a:spcBef>
                <a:spcPts val="0"/>
              </a:spcBef>
              <a:spcAft>
                <a:spcPts val="0"/>
              </a:spcAft>
              <a:buSzPts val="1400"/>
              <a:buNone/>
              <a:defRPr b="0" i="0" sz="4200" u="none" cap="none" strike="noStrike">
                <a:solidFill>
                  <a:srgbClr val="3F3F3F"/>
                </a:solidFill>
                <a:latin typeface="Ovo"/>
                <a:ea typeface="Ovo"/>
                <a:cs typeface="Ovo"/>
                <a:sym typeface="Ovo"/>
              </a:defRPr>
            </a:lvl2pPr>
            <a:lvl3pPr indent="152400" lvl="2" marL="762000" marR="0" rtl="0" algn="ctr">
              <a:spcBef>
                <a:spcPts val="0"/>
              </a:spcBef>
              <a:spcAft>
                <a:spcPts val="0"/>
              </a:spcAft>
              <a:buSzPts val="1400"/>
              <a:buNone/>
              <a:defRPr b="0" i="0" sz="4200" u="none" cap="none" strike="noStrike">
                <a:solidFill>
                  <a:srgbClr val="3F3F3F"/>
                </a:solidFill>
                <a:latin typeface="Ovo"/>
                <a:ea typeface="Ovo"/>
                <a:cs typeface="Ovo"/>
                <a:sym typeface="Ovo"/>
              </a:defRPr>
            </a:lvl3pPr>
            <a:lvl4pPr indent="152400" lvl="3" marL="1219200" marR="0" rtl="0" algn="ctr">
              <a:spcBef>
                <a:spcPts val="0"/>
              </a:spcBef>
              <a:spcAft>
                <a:spcPts val="0"/>
              </a:spcAft>
              <a:buSzPts val="1400"/>
              <a:buNone/>
              <a:defRPr b="0" i="0" sz="4200" u="none" cap="none" strike="noStrike">
                <a:solidFill>
                  <a:srgbClr val="3F3F3F"/>
                </a:solidFill>
                <a:latin typeface="Ovo"/>
                <a:ea typeface="Ovo"/>
                <a:cs typeface="Ovo"/>
                <a:sym typeface="Ovo"/>
              </a:defRPr>
            </a:lvl4pPr>
            <a:lvl5pPr indent="152400" lvl="4" marL="1676400" marR="0" rtl="0" algn="ctr">
              <a:spcBef>
                <a:spcPts val="0"/>
              </a:spcBef>
              <a:spcAft>
                <a:spcPts val="0"/>
              </a:spcAft>
              <a:buSzPts val="1400"/>
              <a:buNone/>
              <a:defRPr b="0" i="0" sz="4200" u="none" cap="none" strike="noStrike">
                <a:solidFill>
                  <a:srgbClr val="3F3F3F"/>
                </a:solidFill>
                <a:latin typeface="Ovo"/>
                <a:ea typeface="Ovo"/>
                <a:cs typeface="Ovo"/>
                <a:sym typeface="Ovo"/>
              </a:defRPr>
            </a:lvl5pPr>
            <a:lvl6pPr indent="0" lvl="5" marL="2133600" marR="0" rtl="0" algn="ctr">
              <a:spcBef>
                <a:spcPts val="0"/>
              </a:spcBef>
              <a:spcAft>
                <a:spcPts val="0"/>
              </a:spcAft>
              <a:buSzPts val="1400"/>
              <a:buNone/>
              <a:defRPr b="0" i="0" sz="4200" u="none" cap="none" strike="noStrike">
                <a:solidFill>
                  <a:srgbClr val="3F3F3F"/>
                </a:solidFill>
                <a:latin typeface="Ovo"/>
                <a:ea typeface="Ovo"/>
                <a:cs typeface="Ovo"/>
                <a:sym typeface="Ovo"/>
              </a:defRPr>
            </a:lvl6pPr>
            <a:lvl7pPr indent="0" lvl="6" marL="2590800" marR="0" rtl="0" algn="ctr">
              <a:spcBef>
                <a:spcPts val="0"/>
              </a:spcBef>
              <a:spcAft>
                <a:spcPts val="0"/>
              </a:spcAft>
              <a:buSzPts val="1400"/>
              <a:buNone/>
              <a:defRPr b="0" i="0" sz="4200" u="none" cap="none" strike="noStrike">
                <a:solidFill>
                  <a:srgbClr val="3F3F3F"/>
                </a:solidFill>
                <a:latin typeface="Ovo"/>
                <a:ea typeface="Ovo"/>
                <a:cs typeface="Ovo"/>
                <a:sym typeface="Ovo"/>
              </a:defRPr>
            </a:lvl7pPr>
            <a:lvl8pPr indent="0" lvl="7" marL="3048000" marR="0" rtl="0" algn="ctr">
              <a:spcBef>
                <a:spcPts val="0"/>
              </a:spcBef>
              <a:spcAft>
                <a:spcPts val="0"/>
              </a:spcAft>
              <a:buSzPts val="1400"/>
              <a:buNone/>
              <a:defRPr b="0" i="0" sz="4200" u="none" cap="none" strike="noStrike">
                <a:solidFill>
                  <a:srgbClr val="3F3F3F"/>
                </a:solidFill>
                <a:latin typeface="Ovo"/>
                <a:ea typeface="Ovo"/>
                <a:cs typeface="Ovo"/>
                <a:sym typeface="Ovo"/>
              </a:defRPr>
            </a:lvl8pPr>
            <a:lvl9pPr indent="0" lvl="8" marL="3505200" marR="0" rtl="0" algn="ctr">
              <a:spcBef>
                <a:spcPts val="0"/>
              </a:spcBef>
              <a:spcAft>
                <a:spcPts val="0"/>
              </a:spcAft>
              <a:buSzPts val="1400"/>
              <a:buNone/>
              <a:defRPr b="0" i="0" sz="4200" u="none" cap="none" strike="noStrike">
                <a:solidFill>
                  <a:srgbClr val="3F3F3F"/>
                </a:solidFill>
                <a:latin typeface="Ovo"/>
                <a:ea typeface="Ovo"/>
                <a:cs typeface="Ovo"/>
                <a:sym typeface="Ov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44" name="Shape 44"/>
        <p:cNvGrpSpPr/>
        <p:nvPr/>
      </p:nvGrpSpPr>
      <p:grpSpPr>
        <a:xfrm>
          <a:off x="0" y="0"/>
          <a:ext cx="0" cy="0"/>
          <a:chOff x="0" y="0"/>
          <a:chExt cx="0" cy="0"/>
        </a:xfrm>
      </p:grpSpPr>
      <p:sp>
        <p:nvSpPr>
          <p:cNvPr id="45" name="Shape 45"/>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46" name="Shape 46"/>
          <p:cNvSpPr txBox="1"/>
          <p:nvPr>
            <p:ph idx="1" type="body"/>
          </p:nvPr>
        </p:nvSpPr>
        <p:spPr>
          <a:xfrm>
            <a:off x="1016000" y="1797050"/>
            <a:ext cx="10972800" cy="7656512"/>
          </a:xfrm>
          <a:prstGeom prst="rect">
            <a:avLst/>
          </a:prstGeom>
          <a:noFill/>
          <a:ln>
            <a:noFill/>
          </a:ln>
        </p:spPr>
        <p:txBody>
          <a:bodyPr anchorCtr="0" anchor="ctr" bIns="91425" lIns="91425" rIns="91425" wrap="square" tIns="91425"/>
          <a:lstStyle>
            <a:lvl1pPr indent="-485394" lvl="0"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1pPr>
            <a:lvl2pPr indent="-485394" lvl="1" marL="6350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2pPr>
            <a:lvl3pPr indent="-485394" lvl="2" marL="673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3pPr>
            <a:lvl4pPr indent="-485394" lvl="3" marL="6604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4pPr>
            <a:lvl5pPr indent="-485394" lvl="4" marL="6477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5pPr>
            <a:lvl6pPr indent="-485394" lvl="5" marL="11049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6pPr>
            <a:lvl7pPr indent="-485394" lvl="6" marL="15621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7pPr>
            <a:lvl8pPr indent="-485394" lvl="7" marL="20193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8pPr>
            <a:lvl9pPr indent="-485394" lvl="8" marL="2476500" marR="0" rtl="0" algn="l">
              <a:spcBef>
                <a:spcPts val="3200"/>
              </a:spcBef>
              <a:spcAft>
                <a:spcPts val="0"/>
              </a:spcAft>
              <a:buClr>
                <a:srgbClr val="3F3F3F"/>
              </a:buClr>
              <a:buSzPts val="2356"/>
              <a:buFont typeface="Arial"/>
              <a:buChar char="n"/>
              <a:defRPr b="0" i="0" sz="3800" u="none" cap="none" strike="noStrike">
                <a:solidFill>
                  <a:srgbClr val="3F3F3F"/>
                </a:solidFill>
                <a:latin typeface="Ovo"/>
                <a:ea typeface="Ovo"/>
                <a:cs typeface="Ovo"/>
                <a:sym typeface="Ovo"/>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3" name="Shape 83"/>
        <p:cNvGrpSpPr/>
        <p:nvPr/>
      </p:nvGrpSpPr>
      <p:grpSpPr>
        <a:xfrm>
          <a:off x="0" y="0"/>
          <a:ext cx="0" cy="0"/>
          <a:chOff x="0" y="0"/>
          <a:chExt cx="0" cy="0"/>
        </a:xfrm>
      </p:grpSpPr>
      <p:sp>
        <p:nvSpPr>
          <p:cNvPr id="84" name="Shape 84"/>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85" name="Shape 85"/>
          <p:cNvSpPr txBox="1"/>
          <p:nvPr>
            <p:ph idx="1" type="body"/>
          </p:nvPr>
        </p:nvSpPr>
        <p:spPr>
          <a:xfrm>
            <a:off x="7797800" y="2513012"/>
            <a:ext cx="4191000" cy="6224587"/>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22" name="Shape 122"/>
        <p:cNvGrpSpPr/>
        <p:nvPr/>
      </p:nvGrpSpPr>
      <p:grpSpPr>
        <a:xfrm>
          <a:off x="0" y="0"/>
          <a:ext cx="0" cy="0"/>
          <a:chOff x="0" y="0"/>
          <a:chExt cx="0" cy="0"/>
        </a:xfrm>
      </p:grpSpPr>
      <p:sp>
        <p:nvSpPr>
          <p:cNvPr id="123" name="Shape 123"/>
          <p:cNvSpPr txBox="1"/>
          <p:nvPr>
            <p:ph type="title"/>
          </p:nvPr>
        </p:nvSpPr>
        <p:spPr>
          <a:xfrm>
            <a:off x="1016000" y="431800"/>
            <a:ext cx="10972800" cy="2081212"/>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
        <p:nvSpPr>
          <p:cNvPr id="124" name="Shape 124"/>
          <p:cNvSpPr txBox="1"/>
          <p:nvPr>
            <p:ph idx="1" type="body"/>
          </p:nvPr>
        </p:nvSpPr>
        <p:spPr>
          <a:xfrm>
            <a:off x="1016000" y="2513012"/>
            <a:ext cx="5486400" cy="6224587"/>
          </a:xfrm>
          <a:prstGeom prst="rect">
            <a:avLst/>
          </a:prstGeom>
          <a:noFill/>
          <a:ln>
            <a:noFill/>
          </a:ln>
        </p:spPr>
        <p:txBody>
          <a:bodyPr anchorCtr="0" anchor="ctr" bIns="91425" lIns="91425" rIns="91425" wrap="square" tIns="91425"/>
          <a:lstStyle>
            <a:lvl1pPr indent="-505079" lvl="0"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1pPr>
            <a:lvl2pPr indent="-505079" lvl="1" marL="6350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2pPr>
            <a:lvl3pPr indent="-505079" lvl="2" marL="673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3pPr>
            <a:lvl4pPr indent="-505079" lvl="3" marL="6604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4pPr>
            <a:lvl5pPr indent="-505079" lvl="4" marL="6477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5pPr>
            <a:lvl6pPr indent="-505079" lvl="5" marL="11049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6pPr>
            <a:lvl7pPr indent="-505079" lvl="6" marL="15621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7pPr>
            <a:lvl8pPr indent="-505079" lvl="7" marL="20193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8pPr>
            <a:lvl9pPr indent="-505079" lvl="8" marL="2476500" marR="0" rtl="0" algn="l">
              <a:spcBef>
                <a:spcPts val="3800"/>
              </a:spcBef>
              <a:spcAft>
                <a:spcPts val="0"/>
              </a:spcAft>
              <a:buClr>
                <a:srgbClr val="3F3F3F"/>
              </a:buClr>
              <a:buSzPts val="2046"/>
              <a:buFont typeface="Arial"/>
              <a:buChar char="n"/>
              <a:defRPr b="0" i="0" sz="3300" u="none" cap="none" strike="noStrike">
                <a:solidFill>
                  <a:srgbClr val="3F3F3F"/>
                </a:solidFill>
                <a:latin typeface="Ovo"/>
                <a:ea typeface="Ovo"/>
                <a:cs typeface="Ovo"/>
                <a:sym typeface="Ovo"/>
              </a:defRPr>
            </a:lvl9pPr>
          </a:lstStyle>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61" name="Shape 161"/>
        <p:cNvGrpSpPr/>
        <p:nvPr/>
      </p:nvGrpSpPr>
      <p:grpSpPr>
        <a:xfrm>
          <a:off x="0" y="0"/>
          <a:ext cx="0" cy="0"/>
          <a:chOff x="0" y="0"/>
          <a:chExt cx="0" cy="0"/>
        </a:xfrm>
      </p:grpSpPr>
      <p:sp>
        <p:nvSpPr>
          <p:cNvPr id="162" name="Shape 162"/>
          <p:cNvSpPr txBox="1"/>
          <p:nvPr>
            <p:ph type="title"/>
          </p:nvPr>
        </p:nvSpPr>
        <p:spPr>
          <a:xfrm>
            <a:off x="1016000" y="546100"/>
            <a:ext cx="10972800" cy="1854200"/>
          </a:xfrm>
          <a:prstGeom prst="rect">
            <a:avLst/>
          </a:prstGeom>
          <a:noFill/>
          <a:ln>
            <a:noFill/>
          </a:ln>
          <a:effectLst>
            <a:outerShdw blurRad="63500" dir="3000029" dist="50799">
              <a:schemeClr val="lt2">
                <a:alpha val="79607"/>
              </a:schemeClr>
            </a:outerShdw>
          </a:effectLst>
        </p:spPr>
        <p:txBody>
          <a:bodyPr anchorCtr="0" anchor="ctr" bIns="91425" lIns="91425" rIns="91425" wrap="square" tIns="91425"/>
          <a:lstStyle>
            <a:lvl1pPr indent="0" lvl="0"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1pPr>
            <a:lvl2pPr indent="0" lvl="1"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2pPr>
            <a:lvl3pPr indent="0" lvl="2"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3pPr>
            <a:lvl4pPr indent="0" lvl="3"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4pPr>
            <a:lvl5pPr indent="0" lvl="4" marL="0" marR="0" rtl="0" algn="ctr">
              <a:spcBef>
                <a:spcPts val="0"/>
              </a:spcBef>
              <a:spcAft>
                <a:spcPts val="0"/>
              </a:spcAft>
              <a:buSzPts val="1400"/>
              <a:buNone/>
              <a:defRPr b="0" i="0" sz="8400" u="none" cap="none" strike="noStrike">
                <a:solidFill>
                  <a:srgbClr val="3F3F3F"/>
                </a:solidFill>
                <a:latin typeface="Ovo"/>
                <a:ea typeface="Ovo"/>
                <a:cs typeface="Ovo"/>
                <a:sym typeface="Ovo"/>
              </a:defRPr>
            </a:lvl5pPr>
            <a:lvl6pPr indent="0" lvl="5" marL="457200" marR="0" rtl="0" algn="ctr">
              <a:spcBef>
                <a:spcPts val="0"/>
              </a:spcBef>
              <a:spcAft>
                <a:spcPts val="0"/>
              </a:spcAft>
              <a:buSzPts val="1400"/>
              <a:buNone/>
              <a:defRPr b="0" i="0" sz="8400" u="none" cap="none" strike="noStrike">
                <a:solidFill>
                  <a:srgbClr val="3F3F3F"/>
                </a:solidFill>
                <a:latin typeface="Ovo"/>
                <a:ea typeface="Ovo"/>
                <a:cs typeface="Ovo"/>
                <a:sym typeface="Ovo"/>
              </a:defRPr>
            </a:lvl6pPr>
            <a:lvl7pPr indent="0" lvl="6" marL="914400" marR="0" rtl="0" algn="ctr">
              <a:spcBef>
                <a:spcPts val="0"/>
              </a:spcBef>
              <a:spcAft>
                <a:spcPts val="0"/>
              </a:spcAft>
              <a:buSzPts val="1400"/>
              <a:buNone/>
              <a:defRPr b="0" i="0" sz="8400" u="none" cap="none" strike="noStrike">
                <a:solidFill>
                  <a:srgbClr val="3F3F3F"/>
                </a:solidFill>
                <a:latin typeface="Ovo"/>
                <a:ea typeface="Ovo"/>
                <a:cs typeface="Ovo"/>
                <a:sym typeface="Ovo"/>
              </a:defRPr>
            </a:lvl7pPr>
            <a:lvl8pPr indent="0" lvl="7" marL="1371600" marR="0" rtl="0" algn="ctr">
              <a:spcBef>
                <a:spcPts val="0"/>
              </a:spcBef>
              <a:spcAft>
                <a:spcPts val="0"/>
              </a:spcAft>
              <a:buSzPts val="1400"/>
              <a:buNone/>
              <a:defRPr b="0" i="0" sz="8400" u="none" cap="none" strike="noStrike">
                <a:solidFill>
                  <a:srgbClr val="3F3F3F"/>
                </a:solidFill>
                <a:latin typeface="Ovo"/>
                <a:ea typeface="Ovo"/>
                <a:cs typeface="Ovo"/>
                <a:sym typeface="Ovo"/>
              </a:defRPr>
            </a:lvl8pPr>
            <a:lvl9pPr indent="0" lvl="8" marL="1828800" marR="0" rtl="0" algn="ctr">
              <a:spcBef>
                <a:spcPts val="0"/>
              </a:spcBef>
              <a:spcAft>
                <a:spcPts val="0"/>
              </a:spcAft>
              <a:buSzPts val="1400"/>
              <a:buNone/>
              <a:defRPr b="0" i="0" sz="8400" u="none" cap="none" strike="noStrike">
                <a:solidFill>
                  <a:srgbClr val="3F3F3F"/>
                </a:solidFill>
                <a:latin typeface="Ovo"/>
                <a:ea typeface="Ovo"/>
                <a:cs typeface="Ovo"/>
                <a:sym typeface="Ovo"/>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Gary.shulman@nyc.rr.com" TargetMode="External"/><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www.medicaid.gov/Federal-Policy-Guidance/Downloads/CIB-07-07-14.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02" name="Shape 202"/>
        <p:cNvGrpSpPr/>
        <p:nvPr/>
      </p:nvGrpSpPr>
      <p:grpSpPr>
        <a:xfrm>
          <a:off x="0" y="0"/>
          <a:ext cx="0" cy="0"/>
          <a:chOff x="0" y="0"/>
          <a:chExt cx="0" cy="0"/>
        </a:xfrm>
      </p:grpSpPr>
      <p:sp>
        <p:nvSpPr>
          <p:cNvPr id="203" name="Shape 203"/>
          <p:cNvSpPr txBox="1"/>
          <p:nvPr>
            <p:ph type="title"/>
          </p:nvPr>
        </p:nvSpPr>
        <p:spPr>
          <a:xfrm>
            <a:off x="711200" y="1219200"/>
            <a:ext cx="10972800" cy="4089400"/>
          </a:xfrm>
          <a:prstGeom prst="rect">
            <a:avLst/>
          </a:prstGeom>
          <a:noFill/>
          <a:ln>
            <a:noFill/>
          </a:ln>
        </p:spPr>
        <p:txBody>
          <a:bodyPr anchorCtr="0" anchor="b" bIns="50800" lIns="50800" rIns="50800" wrap="square" tIns="50800">
            <a:noAutofit/>
          </a:bodyPr>
          <a:lstStyle/>
          <a:p>
            <a:pPr indent="-666750" lvl="0" marL="0" marR="0" rtl="0" algn="ctr">
              <a:lnSpc>
                <a:spcPct val="100000"/>
              </a:lnSpc>
              <a:spcBef>
                <a:spcPts val="0"/>
              </a:spcBef>
              <a:spcAft>
                <a:spcPts val="0"/>
              </a:spcAft>
              <a:buClr>
                <a:srgbClr val="0000FF"/>
              </a:buClr>
              <a:buSzPts val="10500"/>
              <a:buFont typeface="Ovo"/>
              <a:buNone/>
            </a:pPr>
            <a:r>
              <a:rPr b="1" i="0" lang="en-US" sz="10500" u="none" cap="none" strike="noStrike">
                <a:solidFill>
                  <a:srgbClr val="0000FF"/>
                </a:solidFill>
                <a:latin typeface="Ovo"/>
                <a:ea typeface="Ovo"/>
                <a:cs typeface="Ovo"/>
                <a:sym typeface="Ovo"/>
              </a:rPr>
              <a:t>Benefits and Entitlements</a:t>
            </a:r>
          </a:p>
        </p:txBody>
      </p:sp>
      <p:sp>
        <p:nvSpPr>
          <p:cNvPr id="204" name="Shape 204"/>
          <p:cNvSpPr txBox="1"/>
          <p:nvPr>
            <p:ph idx="1" type="body"/>
          </p:nvPr>
        </p:nvSpPr>
        <p:spPr>
          <a:xfrm>
            <a:off x="1016000" y="5359400"/>
            <a:ext cx="10972800" cy="4394200"/>
          </a:xfrm>
          <a:prstGeom prst="rect">
            <a:avLst/>
          </a:prstGeom>
          <a:noFill/>
          <a:ln>
            <a:noFill/>
          </a:ln>
        </p:spPr>
        <p:txBody>
          <a:bodyPr anchorCtr="0" anchor="t" bIns="50800" lIns="50800" rIns="50800" wrap="square" tIns="50800">
            <a:noAutofit/>
          </a:bodyPr>
          <a:lstStyle/>
          <a:p>
            <a:pPr indent="-406400" lvl="0" marL="0" marR="0" rtl="0" algn="ctr">
              <a:lnSpc>
                <a:spcPct val="100000"/>
              </a:lnSpc>
              <a:spcBef>
                <a:spcPts val="0"/>
              </a:spcBef>
              <a:spcAft>
                <a:spcPts val="0"/>
              </a:spcAft>
              <a:buClr>
                <a:srgbClr val="7F007F"/>
              </a:buClr>
              <a:buSzPts val="6400"/>
              <a:buFont typeface="Ovo"/>
              <a:buNone/>
            </a:pPr>
            <a:r>
              <a:rPr b="1" i="0" lang="en-US" sz="6400" u="none" cap="none" strike="noStrike">
                <a:solidFill>
                  <a:srgbClr val="7F007F"/>
                </a:solidFill>
                <a:latin typeface="Ovo"/>
                <a:ea typeface="Ovo"/>
                <a:cs typeface="Ovo"/>
                <a:sym typeface="Ovo"/>
              </a:rPr>
              <a:t>Gary Shulman, MS. Ed.</a:t>
            </a:r>
          </a:p>
          <a:p>
            <a:pPr indent="-406400" lvl="0" marL="0" marR="0" rtl="0" algn="ctr">
              <a:lnSpc>
                <a:spcPct val="100000"/>
              </a:lnSpc>
              <a:spcBef>
                <a:spcPts val="0"/>
              </a:spcBef>
              <a:spcAft>
                <a:spcPts val="0"/>
              </a:spcAft>
              <a:buClr>
                <a:srgbClr val="7F007F"/>
              </a:buClr>
              <a:buSzPts val="6400"/>
              <a:buFont typeface="Ovo"/>
              <a:buNone/>
            </a:pPr>
            <a:r>
              <a:rPr b="1" i="0" lang="en-US" sz="6400" u="none" cap="none" strike="noStrike">
                <a:solidFill>
                  <a:srgbClr val="7F007F"/>
                </a:solidFill>
                <a:latin typeface="Ovo"/>
                <a:ea typeface="Ovo"/>
                <a:cs typeface="Ovo"/>
                <a:sym typeface="Ovo"/>
              </a:rPr>
              <a:t>garyshulman.jimdo.com</a:t>
            </a:r>
          </a:p>
          <a:p>
            <a:pPr indent="-406400" lvl="0" marL="0" marR="0" rtl="0" algn="ctr">
              <a:lnSpc>
                <a:spcPct val="100000"/>
              </a:lnSpc>
              <a:spcBef>
                <a:spcPts val="0"/>
              </a:spcBef>
              <a:spcAft>
                <a:spcPts val="0"/>
              </a:spcAft>
              <a:buClr>
                <a:srgbClr val="7F007F"/>
              </a:buClr>
              <a:buSzPts val="6400"/>
              <a:buFont typeface="Ovo"/>
              <a:buNone/>
            </a:pPr>
            <a:r>
              <a:rPr b="1" i="0" lang="en-US" sz="6400" u="sng" cap="none" strike="noStrike">
                <a:solidFill>
                  <a:schemeClr val="hlink"/>
                </a:solidFill>
                <a:latin typeface="Ovo"/>
                <a:ea typeface="Ovo"/>
                <a:cs typeface="Ovo"/>
                <a:sym typeface="Ovo"/>
                <a:hlinkClick r:id="rId3"/>
              </a:rPr>
              <a:t>gary.shulman@nyc.rr.com</a:t>
            </a:r>
          </a:p>
          <a:p>
            <a:pPr indent="-406400" lvl="0" marL="0" marR="0" rtl="0" algn="ctr">
              <a:lnSpc>
                <a:spcPct val="100000"/>
              </a:lnSpc>
              <a:spcBef>
                <a:spcPts val="0"/>
              </a:spcBef>
              <a:spcAft>
                <a:spcPts val="0"/>
              </a:spcAft>
              <a:buClr>
                <a:srgbClr val="7F007F"/>
              </a:buClr>
              <a:buSzPts val="6400"/>
              <a:buFont typeface="Ovo"/>
              <a:buNone/>
            </a:pPr>
            <a:r>
              <a:rPr b="1" i="0" lang="en-US" sz="6400" u="none" cap="none" strike="noStrike">
                <a:solidFill>
                  <a:srgbClr val="7F007F"/>
                </a:solidFill>
                <a:latin typeface="Ovo"/>
                <a:ea typeface="Ovo"/>
                <a:cs typeface="Ovo"/>
                <a:sym typeface="Ovo"/>
              </a:rPr>
              <a:t>646-596-5642</a:t>
            </a:r>
          </a:p>
        </p:txBody>
      </p:sp>
      <p:pic>
        <p:nvPicPr>
          <p:cNvPr id="205" name="Shape 205"/>
          <p:cNvPicPr preferRelativeResize="0"/>
          <p:nvPr/>
        </p:nvPicPr>
        <p:blipFill rotWithShape="1">
          <a:blip r:embed="rId4">
            <a:alphaModFix/>
          </a:blip>
          <a:srcRect b="0" l="0" r="0" t="0"/>
          <a:stretch/>
        </p:blipFill>
        <p:spPr>
          <a:xfrm>
            <a:off x="177800" y="228600"/>
            <a:ext cx="3273842" cy="1840763"/>
          </a:xfrm>
          <a:prstGeom prst="rect">
            <a:avLst/>
          </a:prstGeom>
          <a:noFill/>
          <a:ln>
            <a:noFill/>
          </a:ln>
        </p:spPr>
      </p:pic>
      <p:pic>
        <p:nvPicPr>
          <p:cNvPr id="206" name="Shape 206"/>
          <p:cNvPicPr preferRelativeResize="0"/>
          <p:nvPr/>
        </p:nvPicPr>
        <p:blipFill rotWithShape="1">
          <a:blip r:embed="rId5">
            <a:alphaModFix/>
          </a:blip>
          <a:srcRect b="0" l="0" r="0" t="0"/>
          <a:stretch/>
        </p:blipFill>
        <p:spPr>
          <a:xfrm>
            <a:off x="10337800" y="152400"/>
            <a:ext cx="2535936" cy="19050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8" name="Shape 258"/>
        <p:cNvGrpSpPr/>
        <p:nvPr/>
      </p:nvGrpSpPr>
      <p:grpSpPr>
        <a:xfrm>
          <a:off x="0" y="0"/>
          <a:ext cx="0" cy="0"/>
          <a:chOff x="0" y="0"/>
          <a:chExt cx="0" cy="0"/>
        </a:xfrm>
      </p:grpSpPr>
      <p:sp>
        <p:nvSpPr>
          <p:cNvPr id="259" name="Shape 259"/>
          <p:cNvSpPr txBox="1"/>
          <p:nvPr/>
        </p:nvSpPr>
        <p:spPr>
          <a:xfrm>
            <a:off x="558800" y="2971800"/>
            <a:ext cx="11887200" cy="5170487"/>
          </a:xfrm>
          <a:prstGeom prst="rect">
            <a:avLst/>
          </a:prstGeom>
          <a:noFill/>
          <a:ln>
            <a:noFill/>
          </a:ln>
        </p:spPr>
        <p:txBody>
          <a:bodyPr anchorCtr="0" anchor="t" bIns="45700" lIns="91425" rIns="91425" wrap="square" tIns="45700">
            <a:noAutofit/>
          </a:bodyPr>
          <a:lstStyle/>
          <a:p>
            <a:pPr indent="-419100" lvl="0" marL="0" marR="0" rtl="0" algn="ctr">
              <a:lnSpc>
                <a:spcPct val="100000"/>
              </a:lnSpc>
              <a:spcBef>
                <a:spcPts val="0"/>
              </a:spcBef>
              <a:spcAft>
                <a:spcPts val="0"/>
              </a:spcAft>
              <a:buClr>
                <a:schemeClr val="dk1"/>
              </a:buClr>
              <a:buSzPts val="6600"/>
              <a:buFont typeface="Ovo"/>
              <a:buNone/>
            </a:pPr>
            <a:r>
              <a:rPr b="1" i="0" lang="en-US" sz="6600" u="none">
                <a:solidFill>
                  <a:schemeClr val="dk1"/>
                </a:solidFill>
                <a:latin typeface="Ovo"/>
                <a:ea typeface="Ovo"/>
                <a:cs typeface="Ovo"/>
                <a:sym typeface="Ovo"/>
              </a:rPr>
              <a:t>Provides coverage for applied behavior analysis provided or supervised by a </a:t>
            </a:r>
            <a:r>
              <a:rPr b="1" i="0" lang="en-US" sz="6600" u="none">
                <a:solidFill>
                  <a:srgbClr val="0000FF"/>
                </a:solidFill>
                <a:latin typeface="Ovo"/>
                <a:ea typeface="Ovo"/>
                <a:cs typeface="Ovo"/>
                <a:sym typeface="Ovo"/>
              </a:rPr>
              <a:t>Board Certified Behavior Analyst</a:t>
            </a:r>
            <a:r>
              <a:rPr b="1" i="0" lang="en-US" sz="6600" u="none">
                <a:solidFill>
                  <a:schemeClr val="dk1"/>
                </a:solidFill>
                <a:latin typeface="Ovo"/>
                <a:ea typeface="Ovo"/>
                <a:cs typeface="Ovo"/>
                <a:sym typeface="Ovo"/>
              </a:rPr>
              <a:t> </a:t>
            </a:r>
          </a:p>
          <a:p>
            <a:pPr indent="-419100" lvl="0" marL="0" marR="0" rtl="0" algn="ctr">
              <a:lnSpc>
                <a:spcPct val="100000"/>
              </a:lnSpc>
              <a:spcBef>
                <a:spcPts val="0"/>
              </a:spcBef>
              <a:spcAft>
                <a:spcPts val="0"/>
              </a:spcAft>
              <a:buClr>
                <a:schemeClr val="dk1"/>
              </a:buClr>
              <a:buSzPts val="6600"/>
              <a:buFont typeface="Ovo"/>
              <a:buNone/>
            </a:pPr>
            <a:r>
              <a:rPr b="1" i="0" lang="en-US" sz="6600" u="none">
                <a:solidFill>
                  <a:schemeClr val="dk1"/>
                </a:solidFill>
                <a:latin typeface="Ovo"/>
                <a:ea typeface="Ovo"/>
                <a:cs typeface="Ovo"/>
                <a:sym typeface="Ovo"/>
              </a:rPr>
              <a:t>up to </a:t>
            </a:r>
            <a:r>
              <a:rPr b="1" i="0" lang="en-US" sz="6600" u="none">
                <a:solidFill>
                  <a:srgbClr val="FF0000"/>
                </a:solidFill>
                <a:latin typeface="Ovo"/>
                <a:ea typeface="Ovo"/>
                <a:cs typeface="Ovo"/>
                <a:sym typeface="Ovo"/>
              </a:rPr>
              <a:t>$45,000 </a:t>
            </a:r>
            <a:r>
              <a:rPr b="1" i="0" lang="en-US" sz="6600" u="none">
                <a:solidFill>
                  <a:schemeClr val="dk1"/>
                </a:solidFill>
                <a:latin typeface="Ovo"/>
                <a:ea typeface="Ovo"/>
                <a:cs typeface="Ovo"/>
                <a:sym typeface="Ovo"/>
              </a:rPr>
              <a:t>a year</a:t>
            </a:r>
          </a:p>
        </p:txBody>
      </p:sp>
      <p:pic>
        <p:nvPicPr>
          <p:cNvPr id="260" name="Shape 260"/>
          <p:cNvPicPr preferRelativeResize="0"/>
          <p:nvPr/>
        </p:nvPicPr>
        <p:blipFill rotWithShape="1">
          <a:blip r:embed="rId3">
            <a:alphaModFix/>
          </a:blip>
          <a:srcRect b="0" l="0" r="0" t="0"/>
          <a:stretch/>
        </p:blipFill>
        <p:spPr>
          <a:xfrm>
            <a:off x="4368800" y="228600"/>
            <a:ext cx="3731467" cy="2883812"/>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4" name="Shape 264"/>
        <p:cNvGrpSpPr/>
        <p:nvPr/>
      </p:nvGrpSpPr>
      <p:grpSpPr>
        <a:xfrm>
          <a:off x="0" y="0"/>
          <a:ext cx="0" cy="0"/>
          <a:chOff x="0" y="0"/>
          <a:chExt cx="0" cy="0"/>
        </a:xfrm>
      </p:grpSpPr>
      <p:sp>
        <p:nvSpPr>
          <p:cNvPr id="265" name="Shape 265"/>
          <p:cNvSpPr txBox="1"/>
          <p:nvPr/>
        </p:nvSpPr>
        <p:spPr>
          <a:xfrm>
            <a:off x="1016000" y="838200"/>
            <a:ext cx="11277600" cy="1016000"/>
          </a:xfrm>
          <a:prstGeom prst="rect">
            <a:avLst/>
          </a:prstGeom>
          <a:noFill/>
          <a:ln>
            <a:noFill/>
          </a:ln>
        </p:spPr>
        <p:txBody>
          <a:bodyPr anchorCtr="0" anchor="t" bIns="45700" lIns="91425" rIns="91425" wrap="square" tIns="45700">
            <a:noAutofit/>
          </a:bodyPr>
          <a:lstStyle/>
          <a:p>
            <a:pPr indent="-381000" lvl="0" marL="0" marR="0" rtl="0" algn="ctr">
              <a:lnSpc>
                <a:spcPct val="100000"/>
              </a:lnSpc>
              <a:spcBef>
                <a:spcPts val="0"/>
              </a:spcBef>
              <a:spcAft>
                <a:spcPts val="0"/>
              </a:spcAft>
              <a:buClr>
                <a:srgbClr val="FF0000"/>
              </a:buClr>
              <a:buSzPts val="6000"/>
              <a:buFont typeface="Ovo"/>
              <a:buNone/>
            </a:pPr>
            <a:r>
              <a:rPr b="1" i="0" lang="en-US" sz="6000" u="none">
                <a:solidFill>
                  <a:srgbClr val="FF0000"/>
                </a:solidFill>
                <a:latin typeface="Ovo"/>
                <a:ea typeface="Ovo"/>
                <a:cs typeface="Ovo"/>
                <a:sym typeface="Ovo"/>
              </a:rPr>
              <a:t>But My Child Has Medicaid!!!</a:t>
            </a:r>
          </a:p>
        </p:txBody>
      </p:sp>
      <p:pic>
        <p:nvPicPr>
          <p:cNvPr id="266" name="Shape 266"/>
          <p:cNvPicPr preferRelativeResize="0"/>
          <p:nvPr/>
        </p:nvPicPr>
        <p:blipFill rotWithShape="1">
          <a:blip r:embed="rId3">
            <a:alphaModFix/>
          </a:blip>
          <a:srcRect b="0" l="0" r="0" t="0"/>
          <a:stretch/>
        </p:blipFill>
        <p:spPr>
          <a:xfrm>
            <a:off x="446087" y="2514600"/>
            <a:ext cx="5871812" cy="4265351"/>
          </a:xfrm>
          <a:prstGeom prst="rect">
            <a:avLst/>
          </a:prstGeom>
          <a:noFill/>
          <a:ln>
            <a:noFill/>
          </a:ln>
        </p:spPr>
      </p:pic>
      <p:pic>
        <p:nvPicPr>
          <p:cNvPr id="267" name="Shape 267"/>
          <p:cNvPicPr preferRelativeResize="0"/>
          <p:nvPr/>
        </p:nvPicPr>
        <p:blipFill rotWithShape="1">
          <a:blip r:embed="rId4">
            <a:alphaModFix/>
          </a:blip>
          <a:srcRect b="0" l="0" r="0" t="0"/>
          <a:stretch/>
        </p:blipFill>
        <p:spPr>
          <a:xfrm>
            <a:off x="6426200" y="2819400"/>
            <a:ext cx="6450336" cy="2436815"/>
          </a:xfrm>
          <a:prstGeom prst="rect">
            <a:avLst/>
          </a:prstGeom>
          <a:noFill/>
          <a:ln>
            <a:noFill/>
          </a:ln>
        </p:spPr>
      </p:pic>
      <p:pic>
        <p:nvPicPr>
          <p:cNvPr id="268" name="Shape 268"/>
          <p:cNvPicPr preferRelativeResize="0"/>
          <p:nvPr/>
        </p:nvPicPr>
        <p:blipFill rotWithShape="1">
          <a:blip r:embed="rId5">
            <a:alphaModFix/>
          </a:blip>
          <a:srcRect b="0" l="0" r="0" t="0"/>
          <a:stretch/>
        </p:blipFill>
        <p:spPr>
          <a:xfrm>
            <a:off x="6731000" y="5257800"/>
            <a:ext cx="4036076" cy="4015776"/>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2" name="Shape 272"/>
        <p:cNvGrpSpPr/>
        <p:nvPr/>
      </p:nvGrpSpPr>
      <p:grpSpPr>
        <a:xfrm>
          <a:off x="0" y="0"/>
          <a:ext cx="0" cy="0"/>
          <a:chOff x="0" y="0"/>
          <a:chExt cx="0" cy="0"/>
        </a:xfrm>
      </p:grpSpPr>
      <p:sp>
        <p:nvSpPr>
          <p:cNvPr id="273" name="Shape 273"/>
          <p:cNvSpPr txBox="1"/>
          <p:nvPr/>
        </p:nvSpPr>
        <p:spPr>
          <a:xfrm>
            <a:off x="1168400" y="457200"/>
            <a:ext cx="10744200" cy="9078912"/>
          </a:xfrm>
          <a:prstGeom prst="rect">
            <a:avLst/>
          </a:prstGeom>
          <a:noFill/>
          <a:ln>
            <a:noFill/>
          </a:ln>
        </p:spPr>
        <p:txBody>
          <a:bodyPr anchorCtr="0" anchor="t" bIns="45700" lIns="91425" rIns="91425" wrap="square" tIns="45700">
            <a:noAutofit/>
          </a:bodyPr>
          <a:lstStyle/>
          <a:p>
            <a:pPr indent="-228600" lvl="0" marL="0" marR="0" rtl="0" algn="ctr">
              <a:lnSpc>
                <a:spcPct val="100000"/>
              </a:lnSpc>
              <a:spcBef>
                <a:spcPts val="0"/>
              </a:spcBef>
              <a:spcAft>
                <a:spcPts val="0"/>
              </a:spcAft>
              <a:buClr>
                <a:srgbClr val="FF0000"/>
              </a:buClr>
              <a:buSzPts val="3600"/>
              <a:buFont typeface="Ovo"/>
              <a:buNone/>
            </a:pPr>
            <a:r>
              <a:rPr b="1" i="0" lang="en-US" sz="3600" u="sng">
                <a:solidFill>
                  <a:srgbClr val="FF0000"/>
                </a:solidFill>
                <a:latin typeface="Ovo"/>
                <a:ea typeface="Ovo"/>
                <a:cs typeface="Ovo"/>
                <a:sym typeface="Ovo"/>
              </a:rPr>
              <a:t>Major Medicaid Breakthrough Announced </a:t>
            </a:r>
          </a:p>
          <a:p>
            <a:pPr indent="-228600" lvl="0" marL="0" marR="0" rtl="0" algn="ctr">
              <a:lnSpc>
                <a:spcPct val="100000"/>
              </a:lnSpc>
              <a:spcBef>
                <a:spcPts val="0"/>
              </a:spcBef>
              <a:spcAft>
                <a:spcPts val="0"/>
              </a:spcAft>
              <a:buClr>
                <a:srgbClr val="FF0000"/>
              </a:buClr>
              <a:buSzPts val="3600"/>
              <a:buFont typeface="Ovo"/>
              <a:buNone/>
            </a:pPr>
            <a:r>
              <a:rPr b="1" i="0" lang="en-US" sz="3600" u="sng">
                <a:solidFill>
                  <a:srgbClr val="FF0000"/>
                </a:solidFill>
                <a:latin typeface="Ovo"/>
                <a:ea typeface="Ovo"/>
                <a:cs typeface="Ovo"/>
                <a:sym typeface="Ovo"/>
              </a:rPr>
              <a:t>For Families of Children with </a:t>
            </a:r>
          </a:p>
          <a:p>
            <a:pPr indent="-228600" lvl="0" marL="0" marR="0" rtl="0" algn="ctr">
              <a:lnSpc>
                <a:spcPct val="100000"/>
              </a:lnSpc>
              <a:spcBef>
                <a:spcPts val="0"/>
              </a:spcBef>
              <a:spcAft>
                <a:spcPts val="0"/>
              </a:spcAft>
              <a:buClr>
                <a:srgbClr val="FF0000"/>
              </a:buClr>
              <a:buSzPts val="3600"/>
              <a:buFont typeface="Ovo"/>
              <a:buNone/>
            </a:pPr>
            <a:r>
              <a:rPr b="1" i="0" lang="en-US" sz="3600" u="sng">
                <a:solidFill>
                  <a:srgbClr val="FF0000"/>
                </a:solidFill>
                <a:latin typeface="Ovo"/>
                <a:ea typeface="Ovo"/>
                <a:cs typeface="Ovo"/>
                <a:sym typeface="Ovo"/>
              </a:rPr>
              <a:t>Autism Spectrum Disorders</a:t>
            </a:r>
          </a:p>
          <a:p>
            <a:pPr indent="-228600" lvl="0" marL="0" marR="0" rtl="0" algn="ctr">
              <a:lnSpc>
                <a:spcPct val="100000"/>
              </a:lnSpc>
              <a:spcBef>
                <a:spcPts val="0"/>
              </a:spcBef>
              <a:spcAft>
                <a:spcPts val="0"/>
              </a:spcAft>
              <a:buClr>
                <a:srgbClr val="FF0000"/>
              </a:buClr>
              <a:buSzPts val="3600"/>
              <a:buFont typeface="Ovo"/>
              <a:buNone/>
            </a:pPr>
            <a:r>
              <a:rPr b="1" i="0" lang="en-US" sz="3600" u="sng">
                <a:solidFill>
                  <a:srgbClr val="FF0000"/>
                </a:solidFill>
                <a:latin typeface="Ovo"/>
                <a:ea typeface="Ovo"/>
                <a:cs typeface="Ovo"/>
                <a:sym typeface="Ovo"/>
              </a:rPr>
              <a:t>July 7, 2014</a:t>
            </a:r>
          </a:p>
          <a:p>
            <a:pPr indent="-203200" lvl="0" marL="0" marR="0" rtl="0" algn="l">
              <a:lnSpc>
                <a:spcPct val="100000"/>
              </a:lnSpc>
              <a:spcBef>
                <a:spcPts val="0"/>
              </a:spcBef>
              <a:spcAft>
                <a:spcPts val="0"/>
              </a:spcAft>
              <a:buClr>
                <a:srgbClr val="2E2F30"/>
              </a:buClr>
              <a:buSzPts val="3200"/>
              <a:buFont typeface="Ovo"/>
              <a:buNone/>
            </a:pPr>
            <a:r>
              <a:t/>
            </a:r>
            <a:endParaRPr b="1" i="0" sz="3200" u="none">
              <a:solidFill>
                <a:srgbClr val="2E2F30"/>
              </a:solidFill>
              <a:latin typeface="Ovo"/>
              <a:ea typeface="Ovo"/>
              <a:cs typeface="Ovo"/>
              <a:sym typeface="Ovo"/>
            </a:endParaRPr>
          </a:p>
          <a:p>
            <a:pPr indent="-203200" lvl="0" marL="0" marR="0" rtl="0" algn="l">
              <a:lnSpc>
                <a:spcPct val="100000"/>
              </a:lnSpc>
              <a:spcBef>
                <a:spcPts val="0"/>
              </a:spcBef>
              <a:spcAft>
                <a:spcPts val="0"/>
              </a:spcAft>
              <a:buClr>
                <a:srgbClr val="2E2F30"/>
              </a:buClr>
              <a:buSzPts val="3200"/>
              <a:buFont typeface="Ovo"/>
              <a:buNone/>
            </a:pPr>
            <a:r>
              <a:rPr b="0" i="0" lang="en-US" sz="3200" u="none">
                <a:solidFill>
                  <a:srgbClr val="2E2F30"/>
                </a:solidFill>
                <a:latin typeface="Ovo"/>
                <a:ea typeface="Ovo"/>
                <a:cs typeface="Ovo"/>
                <a:sym typeface="Ovo"/>
              </a:rPr>
              <a:t>In a major victory for Medicaid coverage of autism, a federal agency has directed the states to cover medically necessary treatments for autism for children and young adults, including behavioral health treatments such as </a:t>
            </a:r>
            <a:r>
              <a:rPr b="1" i="0" lang="en-US" sz="3200" u="none">
                <a:solidFill>
                  <a:srgbClr val="0000FF"/>
                </a:solidFill>
                <a:latin typeface="Ovo"/>
                <a:ea typeface="Ovo"/>
                <a:cs typeface="Ovo"/>
                <a:sym typeface="Ovo"/>
              </a:rPr>
              <a:t>Applied Behavior Analysis (ABA). </a:t>
            </a:r>
          </a:p>
          <a:p>
            <a:pPr indent="-203200" lvl="0" marL="0" marR="0" rtl="0" algn="l">
              <a:lnSpc>
                <a:spcPct val="100000"/>
              </a:lnSpc>
              <a:spcBef>
                <a:spcPts val="0"/>
              </a:spcBef>
              <a:spcAft>
                <a:spcPts val="0"/>
              </a:spcAft>
              <a:buClr>
                <a:srgbClr val="2E2F30"/>
              </a:buClr>
              <a:buSzPts val="3200"/>
              <a:buFont typeface="Ovo"/>
              <a:buNone/>
            </a:pPr>
            <a:r>
              <a:rPr b="0" i="0" lang="en-US" sz="3200" u="none">
                <a:solidFill>
                  <a:srgbClr val="2E2F30"/>
                </a:solidFill>
                <a:latin typeface="Ovo"/>
                <a:ea typeface="Ovo"/>
                <a:cs typeface="Ovo"/>
                <a:sym typeface="Ovo"/>
              </a:rPr>
              <a:t>The </a:t>
            </a:r>
            <a:r>
              <a:rPr b="0" i="0" lang="en-US" sz="3200" u="sng">
                <a:solidFill>
                  <a:schemeClr val="hlink"/>
                </a:solidFill>
                <a:latin typeface="Ovo"/>
                <a:ea typeface="Ovo"/>
                <a:cs typeface="Ovo"/>
                <a:sym typeface="Ovo"/>
                <a:hlinkClick r:id="rId3"/>
              </a:rPr>
              <a:t>announcement </a:t>
            </a:r>
            <a:r>
              <a:rPr b="0" i="0" lang="en-US" sz="3200" u="none">
                <a:solidFill>
                  <a:srgbClr val="2E2F30"/>
                </a:solidFill>
                <a:latin typeface="Ovo"/>
                <a:ea typeface="Ovo"/>
                <a:cs typeface="Ovo"/>
                <a:sym typeface="Ovo"/>
              </a:rPr>
              <a:t>by the </a:t>
            </a:r>
            <a:r>
              <a:rPr b="1" i="0" lang="en-US" sz="3200" u="none">
                <a:solidFill>
                  <a:srgbClr val="FF0000"/>
                </a:solidFill>
                <a:latin typeface="Ovo"/>
                <a:ea typeface="Ovo"/>
                <a:cs typeface="Ovo"/>
                <a:sym typeface="Ovo"/>
              </a:rPr>
              <a:t>Centers for Medicare &amp; Medicaid Services (CMS) </a:t>
            </a:r>
            <a:r>
              <a:rPr b="0" i="0" lang="en-US" sz="3200" u="none">
                <a:solidFill>
                  <a:srgbClr val="2E2F30"/>
                </a:solidFill>
                <a:latin typeface="Ovo"/>
                <a:ea typeface="Ovo"/>
                <a:cs typeface="Ovo"/>
                <a:sym typeface="Ovo"/>
              </a:rPr>
              <a:t>makes clear that autism treatment must be addressed under </a:t>
            </a:r>
            <a:r>
              <a:rPr b="1" i="0" lang="en-US" sz="3200" u="none">
                <a:solidFill>
                  <a:srgbClr val="FF0000"/>
                </a:solidFill>
                <a:latin typeface="Ovo"/>
                <a:ea typeface="Ovo"/>
                <a:cs typeface="Ovo"/>
                <a:sym typeface="Ovo"/>
              </a:rPr>
              <a:t>Early and Periodic Screening, Diagnostic and Treatment (EPSDT)</a:t>
            </a:r>
            <a:r>
              <a:rPr b="0" i="0" lang="en-US" sz="3200" u="none">
                <a:solidFill>
                  <a:srgbClr val="2E2F30"/>
                </a:solidFill>
                <a:latin typeface="Ovo"/>
                <a:ea typeface="Ovo"/>
                <a:cs typeface="Ovo"/>
                <a:sym typeface="Ovo"/>
              </a:rPr>
              <a:t> services which cover Medicaid-eligible children up to the age of 21.  Questions? Call </a:t>
            </a:r>
            <a:r>
              <a:rPr b="1" i="0" lang="en-US" sz="3200" u="sng">
                <a:solidFill>
                  <a:srgbClr val="0000FF"/>
                </a:solidFill>
                <a:latin typeface="Ovo"/>
                <a:ea typeface="Ovo"/>
                <a:cs typeface="Ovo"/>
                <a:sym typeface="Ovo"/>
              </a:rPr>
              <a:t>Autism Speaks</a:t>
            </a:r>
            <a:r>
              <a:rPr b="1" i="0" lang="en-US" sz="3200" u="none">
                <a:solidFill>
                  <a:srgbClr val="0000FF"/>
                </a:solidFill>
                <a:latin typeface="Ovo"/>
                <a:ea typeface="Ovo"/>
                <a:cs typeface="Ovo"/>
                <a:sym typeface="Ovo"/>
              </a:rPr>
              <a:t>: 1-888-288-4762.  Ask for the Legal Resource Center.</a:t>
            </a:r>
          </a:p>
          <a:p>
            <a:pPr indent="-76200" lvl="0" marL="0" marR="0" rtl="0" algn="l">
              <a:lnSpc>
                <a:spcPct val="100000"/>
              </a:lnSpc>
              <a:spcBef>
                <a:spcPts val="0"/>
              </a:spcBef>
              <a:spcAft>
                <a:spcPts val="0"/>
              </a:spcAft>
              <a:buClr>
                <a:srgbClr val="2E2F30"/>
              </a:buClr>
              <a:buSzPts val="1200"/>
              <a:buFont typeface="Ovo"/>
              <a:buNone/>
            </a:pPr>
            <a:r>
              <a:t/>
            </a:r>
            <a:endParaRPr b="0" i="0" sz="1200" u="none">
              <a:solidFill>
                <a:srgbClr val="2E2F30"/>
              </a:solidFill>
              <a:latin typeface="Ovo"/>
              <a:ea typeface="Ovo"/>
              <a:cs typeface="Ovo"/>
              <a:sym typeface="Ovo"/>
            </a:endParaRPr>
          </a:p>
          <a:p>
            <a:pPr indent="0" lvl="0" marL="0" marR="0" rtl="0" algn="l">
              <a:lnSpc>
                <a:spcPct val="100000"/>
              </a:lnSpc>
              <a:spcBef>
                <a:spcPts val="0"/>
              </a:spcBef>
              <a:spcAft>
                <a:spcPts val="0"/>
              </a:spcAft>
              <a:buNone/>
            </a:pPr>
            <a:r>
              <a:t/>
            </a:r>
            <a:endParaRPr b="0" i="0" sz="1200" u="none">
              <a:solidFill>
                <a:srgbClr val="2E2F30"/>
              </a:solidFill>
              <a:latin typeface="Ovo"/>
              <a:ea typeface="Ovo"/>
              <a:cs typeface="Ovo"/>
              <a:sym typeface="Ovo"/>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b="0" l="0" r="0" t="0"/>
          <a:stretch/>
        </p:blipFill>
        <p:spPr>
          <a:xfrm>
            <a:off x="4673600" y="304800"/>
            <a:ext cx="3498891" cy="2321485"/>
          </a:xfrm>
          <a:prstGeom prst="rect">
            <a:avLst/>
          </a:prstGeom>
          <a:noFill/>
          <a:ln>
            <a:noFill/>
          </a:ln>
        </p:spPr>
      </p:pic>
      <p:sp>
        <p:nvSpPr>
          <p:cNvPr id="279" name="Shape 279"/>
          <p:cNvSpPr txBox="1"/>
          <p:nvPr/>
        </p:nvSpPr>
        <p:spPr>
          <a:xfrm>
            <a:off x="787400" y="2971800"/>
            <a:ext cx="11430000" cy="6002337"/>
          </a:xfrm>
          <a:prstGeom prst="rect">
            <a:avLst/>
          </a:prstGeom>
          <a:noFill/>
          <a:ln>
            <a:noFill/>
          </a:ln>
        </p:spPr>
        <p:txBody>
          <a:bodyPr anchorCtr="0" anchor="t" bIns="45700" lIns="91425" rIns="91425" wrap="square" tIns="45700">
            <a:noAutofit/>
          </a:bodyPr>
          <a:lstStyle/>
          <a:p>
            <a:pPr indent="-685800" lvl="0" marL="685800" marR="0" rtl="0" algn="ctr">
              <a:lnSpc>
                <a:spcPct val="100000"/>
              </a:lnSpc>
              <a:spcBef>
                <a:spcPts val="0"/>
              </a:spcBef>
              <a:spcAft>
                <a:spcPts val="0"/>
              </a:spcAft>
              <a:buClr>
                <a:srgbClr val="0000FF"/>
              </a:buClr>
              <a:buSzPts val="4800"/>
              <a:buFont typeface="Arial"/>
              <a:buChar char="•"/>
            </a:pPr>
            <a:r>
              <a:rPr b="0" i="0" lang="en-US" sz="4800" u="none">
                <a:solidFill>
                  <a:srgbClr val="0000FF"/>
                </a:solidFill>
                <a:latin typeface="Ovo"/>
                <a:ea typeface="Ovo"/>
                <a:cs typeface="Ovo"/>
                <a:sym typeface="Ovo"/>
              </a:rPr>
              <a:t>What if I make too much money to get </a:t>
            </a:r>
            <a:r>
              <a:rPr b="1" i="0" lang="en-US" sz="4800" u="none">
                <a:solidFill>
                  <a:srgbClr val="0000FF"/>
                </a:solidFill>
                <a:latin typeface="Ovo"/>
                <a:ea typeface="Ovo"/>
                <a:cs typeface="Ovo"/>
                <a:sym typeface="Ovo"/>
              </a:rPr>
              <a:t>Medicaid</a:t>
            </a:r>
            <a:r>
              <a:rPr b="0" i="0" lang="en-US" sz="4800" u="none">
                <a:solidFill>
                  <a:srgbClr val="0000FF"/>
                </a:solidFill>
                <a:latin typeface="Ovo"/>
                <a:ea typeface="Ovo"/>
                <a:cs typeface="Ovo"/>
                <a:sym typeface="Ovo"/>
              </a:rPr>
              <a:t>? </a:t>
            </a:r>
          </a:p>
          <a:p>
            <a:pPr indent="-990600" lvl="0" marL="685800" marR="0" rtl="0" algn="ctr">
              <a:lnSpc>
                <a:spcPct val="100000"/>
              </a:lnSpc>
              <a:spcBef>
                <a:spcPts val="0"/>
              </a:spcBef>
              <a:spcAft>
                <a:spcPts val="0"/>
              </a:spcAft>
              <a:buClr>
                <a:srgbClr val="0000FF"/>
              </a:buClr>
              <a:buSzPts val="4800"/>
              <a:buFont typeface="Ovo"/>
              <a:buNone/>
            </a:pPr>
            <a:r>
              <a:rPr b="0" i="0" lang="en-US" sz="4800" u="none">
                <a:solidFill>
                  <a:srgbClr val="0000FF"/>
                </a:solidFill>
                <a:latin typeface="Ovo"/>
                <a:ea typeface="Ovo"/>
                <a:cs typeface="Ovo"/>
                <a:sym typeface="Ovo"/>
              </a:rPr>
              <a:t> </a:t>
            </a:r>
          </a:p>
          <a:p>
            <a:pPr indent="-685800" lvl="0" marL="685800" marR="0" rtl="0" algn="ctr">
              <a:lnSpc>
                <a:spcPct val="100000"/>
              </a:lnSpc>
              <a:spcBef>
                <a:spcPts val="0"/>
              </a:spcBef>
              <a:spcAft>
                <a:spcPts val="0"/>
              </a:spcAft>
              <a:buClr>
                <a:srgbClr val="0000FF"/>
              </a:buClr>
              <a:buSzPts val="4800"/>
              <a:buFont typeface="Arial"/>
              <a:buChar char="•"/>
            </a:pPr>
            <a:r>
              <a:rPr b="0" i="0" lang="en-US" sz="4800" u="none">
                <a:solidFill>
                  <a:srgbClr val="0000FF"/>
                </a:solidFill>
                <a:latin typeface="Ovo"/>
                <a:ea typeface="Ovo"/>
                <a:cs typeface="Ovo"/>
                <a:sym typeface="Ovo"/>
              </a:rPr>
              <a:t>What if I already have </a:t>
            </a:r>
            <a:r>
              <a:rPr b="1" i="0" lang="en-US" sz="4800" u="none">
                <a:solidFill>
                  <a:srgbClr val="0000FF"/>
                </a:solidFill>
                <a:latin typeface="Ovo"/>
                <a:ea typeface="Ovo"/>
                <a:cs typeface="Ovo"/>
                <a:sym typeface="Ovo"/>
              </a:rPr>
              <a:t>Medicaid</a:t>
            </a:r>
            <a:r>
              <a:rPr b="0" i="0" lang="en-US" sz="4800" u="none">
                <a:solidFill>
                  <a:srgbClr val="0000FF"/>
                </a:solidFill>
                <a:latin typeface="Ovo"/>
                <a:ea typeface="Ovo"/>
                <a:cs typeface="Ovo"/>
                <a:sym typeface="Ovo"/>
              </a:rPr>
              <a:t> for my child but I need </a:t>
            </a:r>
            <a:r>
              <a:rPr b="1" i="0" lang="en-US" sz="4800" u="none">
                <a:solidFill>
                  <a:srgbClr val="0000FF"/>
                </a:solidFill>
                <a:latin typeface="Ovo"/>
                <a:ea typeface="Ovo"/>
                <a:cs typeface="Ovo"/>
                <a:sym typeface="Ovo"/>
              </a:rPr>
              <a:t>Medicaid</a:t>
            </a:r>
            <a:r>
              <a:rPr b="0" i="0" lang="en-US" sz="4800" u="none">
                <a:solidFill>
                  <a:srgbClr val="0000FF"/>
                </a:solidFill>
                <a:latin typeface="Ovo"/>
                <a:ea typeface="Ovo"/>
                <a:cs typeface="Ovo"/>
                <a:sym typeface="Ovo"/>
              </a:rPr>
              <a:t> to pay for so many more services because of my child’s disability?</a:t>
            </a:r>
          </a:p>
          <a:p>
            <a:pPr indent="-685800" lvl="0" marL="685800" marR="0" rtl="0" algn="ctr">
              <a:lnSpc>
                <a:spcPct val="100000"/>
              </a:lnSpc>
              <a:spcBef>
                <a:spcPts val="0"/>
              </a:spcBef>
              <a:spcAft>
                <a:spcPts val="0"/>
              </a:spcAft>
              <a:buClr>
                <a:srgbClr val="FF0000"/>
              </a:buClr>
              <a:buSzPts val="4800"/>
              <a:buFont typeface="Arial"/>
              <a:buChar char="•"/>
            </a:pPr>
            <a:r>
              <a:rPr b="1" i="0" lang="en-US" sz="4800" u="none">
                <a:solidFill>
                  <a:srgbClr val="FF0000"/>
                </a:solidFill>
                <a:latin typeface="Ovo"/>
                <a:ea typeface="Ovo"/>
                <a:cs typeface="Ovo"/>
                <a:sym typeface="Ovo"/>
              </a:rPr>
              <a:t>You Need Medicaid Waiver!</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3" name="Shape 283"/>
        <p:cNvGrpSpPr/>
        <p:nvPr/>
      </p:nvGrpSpPr>
      <p:grpSpPr>
        <a:xfrm>
          <a:off x="0" y="0"/>
          <a:ext cx="0" cy="0"/>
          <a:chOff x="0" y="0"/>
          <a:chExt cx="0" cy="0"/>
        </a:xfrm>
      </p:grpSpPr>
      <p:sp>
        <p:nvSpPr>
          <p:cNvPr id="284" name="Shape 284"/>
          <p:cNvSpPr txBox="1"/>
          <p:nvPr/>
        </p:nvSpPr>
        <p:spPr>
          <a:xfrm>
            <a:off x="563562" y="266700"/>
            <a:ext cx="11353800" cy="4838700"/>
          </a:xfrm>
          <a:prstGeom prst="rect">
            <a:avLst/>
          </a:prstGeom>
          <a:noFill/>
          <a:ln>
            <a:noFill/>
          </a:ln>
        </p:spPr>
        <p:txBody>
          <a:bodyPr anchorCtr="0" anchor="t" bIns="0" lIns="0" rIns="0" wrap="square" tIns="0">
            <a:noAutofit/>
          </a:bodyPr>
          <a:lstStyle/>
          <a:p>
            <a:pPr indent="-228600" lvl="0" marL="0" marR="0" rtl="0" algn="ctr">
              <a:lnSpc>
                <a:spcPct val="100000"/>
              </a:lnSpc>
              <a:spcBef>
                <a:spcPts val="0"/>
              </a:spcBef>
              <a:spcAft>
                <a:spcPts val="0"/>
              </a:spcAft>
              <a:buClr>
                <a:srgbClr val="0000FF"/>
              </a:buClr>
              <a:buSzPts val="3600"/>
              <a:buFont typeface="Helvetica Neue"/>
              <a:buNone/>
            </a:pPr>
            <a:r>
              <a:rPr b="1" i="0" lang="en-US" sz="3600" u="sng">
                <a:solidFill>
                  <a:srgbClr val="0000FF"/>
                </a:solidFill>
                <a:latin typeface="Helvetica Neue"/>
                <a:ea typeface="Helvetica Neue"/>
                <a:cs typeface="Helvetica Neue"/>
                <a:sym typeface="Helvetica Neue"/>
              </a:rPr>
              <a:t>Who Do I Contact???</a:t>
            </a:r>
          </a:p>
          <a:p>
            <a:pPr indent="-228600" lvl="0" marL="0" marR="0" rtl="0" algn="ctr">
              <a:lnSpc>
                <a:spcPct val="100000"/>
              </a:lnSpc>
              <a:spcBef>
                <a:spcPts val="0"/>
              </a:spcBef>
              <a:spcAft>
                <a:spcPts val="0"/>
              </a:spcAft>
              <a:buClr>
                <a:srgbClr val="FF0000"/>
              </a:buClr>
              <a:buSzPts val="3600"/>
              <a:buFont typeface="Helvetica Neue"/>
              <a:buNone/>
            </a:pPr>
            <a:r>
              <a:rPr b="1" i="0" lang="en-US" sz="3600" u="none">
                <a:solidFill>
                  <a:srgbClr val="FF0000"/>
                </a:solidFill>
                <a:latin typeface="Helvetica Neue"/>
                <a:ea typeface="Helvetica Neue"/>
                <a:cs typeface="Helvetica Neue"/>
                <a:sym typeface="Helvetica Neue"/>
              </a:rPr>
              <a:t>Developmental Disability Regional Office</a:t>
            </a:r>
          </a:p>
          <a:p>
            <a:pPr indent="-228600" lvl="0" marL="0" marR="0" rtl="0" algn="ctr">
              <a:lnSpc>
                <a:spcPct val="100000"/>
              </a:lnSpc>
              <a:spcBef>
                <a:spcPts val="0"/>
              </a:spcBef>
              <a:spcAft>
                <a:spcPts val="0"/>
              </a:spcAft>
              <a:buClr>
                <a:srgbClr val="FF0000"/>
              </a:buClr>
              <a:buSzPts val="3600"/>
              <a:buFont typeface="Helvetica Neue"/>
              <a:buNone/>
            </a:pPr>
            <a:r>
              <a:rPr b="1" i="0" lang="en-US" sz="3600" u="none">
                <a:solidFill>
                  <a:srgbClr val="FF0000"/>
                </a:solidFill>
                <a:latin typeface="Helvetica Neue"/>
                <a:ea typeface="Helvetica Neue"/>
                <a:cs typeface="Helvetica Neue"/>
                <a:sym typeface="Helvetica Neue"/>
              </a:rPr>
              <a:t>(The local branch of OPWDD)</a:t>
            </a:r>
          </a:p>
          <a:p>
            <a:pPr indent="-203200" lvl="0" marL="0" marR="0" rtl="0" algn="l">
              <a:lnSpc>
                <a:spcPct val="100000"/>
              </a:lnSpc>
              <a:spcBef>
                <a:spcPts val="0"/>
              </a:spcBef>
              <a:spcAft>
                <a:spcPts val="0"/>
              </a:spcAft>
              <a:buClr>
                <a:schemeClr val="dk1"/>
              </a:buClr>
              <a:buSzPts val="3200"/>
              <a:buFont typeface="Helvetica Neue"/>
              <a:buNone/>
            </a:pPr>
            <a:br>
              <a:rPr b="1" i="0" lang="en-US" sz="2000" u="none">
                <a:solidFill>
                  <a:schemeClr val="dk1"/>
                </a:solidFill>
                <a:latin typeface="Helvetica Neue"/>
                <a:ea typeface="Helvetica Neue"/>
                <a:cs typeface="Helvetica Neue"/>
                <a:sym typeface="Helvetica Neue"/>
              </a:rPr>
            </a:br>
            <a:r>
              <a:rPr b="1" i="0" lang="en-US" sz="3200" u="none">
                <a:solidFill>
                  <a:schemeClr val="dk1"/>
                </a:solidFill>
                <a:latin typeface="Arial"/>
                <a:ea typeface="Arial"/>
                <a:cs typeface="Arial"/>
                <a:sym typeface="Arial"/>
              </a:rPr>
              <a:t>Brooklyn</a:t>
            </a:r>
            <a:r>
              <a:rPr b="0" i="0" lang="en-US" sz="3200" u="none">
                <a:solidFill>
                  <a:schemeClr val="dk1"/>
                </a:solidFill>
                <a:latin typeface="Arial"/>
                <a:ea typeface="Arial"/>
                <a:cs typeface="Arial"/>
                <a:sym typeface="Arial"/>
              </a:rPr>
              <a:t>: 718-642-6000, 718-642-6053/6054 </a:t>
            </a:r>
            <a:br>
              <a:rPr b="0" i="0" lang="en-US" sz="3200" u="none">
                <a:solidFill>
                  <a:schemeClr val="dk1"/>
                </a:solidFill>
                <a:latin typeface="Arial"/>
                <a:ea typeface="Arial"/>
                <a:cs typeface="Arial"/>
                <a:sym typeface="Arial"/>
              </a:rPr>
            </a:br>
            <a:r>
              <a:rPr b="1" i="0" lang="en-US" sz="3200" u="none">
                <a:solidFill>
                  <a:schemeClr val="dk1"/>
                </a:solidFill>
                <a:latin typeface="Arial"/>
                <a:ea typeface="Arial"/>
                <a:cs typeface="Arial"/>
                <a:sym typeface="Arial"/>
              </a:rPr>
              <a:t>Metro Manhattan</a:t>
            </a:r>
            <a:r>
              <a:rPr b="0" i="0" lang="en-US" sz="3200" u="none">
                <a:solidFill>
                  <a:schemeClr val="dk1"/>
                </a:solidFill>
                <a:latin typeface="Arial"/>
                <a:ea typeface="Arial"/>
                <a:cs typeface="Arial"/>
                <a:sym typeface="Arial"/>
              </a:rPr>
              <a:t>: </a:t>
            </a:r>
            <a:r>
              <a:rPr b="0" i="0" lang="en-US" sz="3200" u="none">
                <a:solidFill>
                  <a:srgbClr val="2E2F30"/>
                </a:solidFill>
                <a:latin typeface="Arial"/>
                <a:ea typeface="Arial"/>
                <a:cs typeface="Arial"/>
                <a:sym typeface="Arial"/>
              </a:rPr>
              <a:t>646-766-3466 </a:t>
            </a:r>
            <a:br>
              <a:rPr b="0" i="0" lang="en-US" sz="3200" u="none">
                <a:solidFill>
                  <a:schemeClr val="dk1"/>
                </a:solidFill>
                <a:latin typeface="Arial"/>
                <a:ea typeface="Arial"/>
                <a:cs typeface="Arial"/>
                <a:sym typeface="Arial"/>
              </a:rPr>
            </a:br>
            <a:r>
              <a:rPr b="1" i="0" lang="en-US" sz="3200" u="none">
                <a:solidFill>
                  <a:schemeClr val="dk1"/>
                </a:solidFill>
                <a:latin typeface="Arial"/>
                <a:ea typeface="Arial"/>
                <a:cs typeface="Arial"/>
                <a:sym typeface="Arial"/>
              </a:rPr>
              <a:t>Metro Bronx</a:t>
            </a:r>
            <a:r>
              <a:rPr b="0" i="0" lang="en-US" sz="3200" u="none">
                <a:solidFill>
                  <a:schemeClr val="dk1"/>
                </a:solidFill>
                <a:latin typeface="Arial"/>
                <a:ea typeface="Arial"/>
                <a:cs typeface="Arial"/>
                <a:sym typeface="Arial"/>
              </a:rPr>
              <a:t>: 718-430-0700, FAX: 718-430-0482</a:t>
            </a:r>
          </a:p>
          <a:p>
            <a:pPr indent="-20320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Queens</a:t>
            </a:r>
            <a:r>
              <a:rPr b="0" i="0" lang="en-US" sz="3200" u="none">
                <a:solidFill>
                  <a:schemeClr val="dk1"/>
                </a:solidFill>
                <a:latin typeface="Arial"/>
                <a:ea typeface="Arial"/>
                <a:cs typeface="Arial"/>
                <a:sym typeface="Arial"/>
              </a:rPr>
              <a:t> (Bernard Fineson Center) 718-217-4242 </a:t>
            </a:r>
            <a:br>
              <a:rPr b="0" i="0" lang="en-US" sz="3200" u="none">
                <a:solidFill>
                  <a:schemeClr val="dk1"/>
                </a:solidFill>
                <a:latin typeface="Arial"/>
                <a:ea typeface="Arial"/>
                <a:cs typeface="Arial"/>
                <a:sym typeface="Arial"/>
              </a:rPr>
            </a:br>
            <a:r>
              <a:rPr b="1" i="0" lang="en-US" sz="3200" u="none">
                <a:solidFill>
                  <a:schemeClr val="dk1"/>
                </a:solidFill>
                <a:latin typeface="Arial"/>
                <a:ea typeface="Arial"/>
                <a:cs typeface="Arial"/>
                <a:sym typeface="Arial"/>
              </a:rPr>
              <a:t>Staten Island</a:t>
            </a:r>
            <a:r>
              <a:rPr b="0" i="0" lang="en-US" sz="3200" u="none">
                <a:solidFill>
                  <a:schemeClr val="dk1"/>
                </a:solidFill>
                <a:latin typeface="Arial"/>
                <a:ea typeface="Arial"/>
                <a:cs typeface="Arial"/>
                <a:sym typeface="Arial"/>
              </a:rPr>
              <a:t>: 718-983-5200, FAX: 718-983-9768</a:t>
            </a:r>
          </a:p>
          <a:p>
            <a:pPr indent="0" lvl="0" marL="0" marR="0" rtl="0" algn="l">
              <a:lnSpc>
                <a:spcPct val="100000"/>
              </a:lnSpc>
              <a:spcBef>
                <a:spcPts val="0"/>
              </a:spcBef>
              <a:spcAft>
                <a:spcPts val="0"/>
              </a:spcAft>
              <a:buNone/>
            </a:pPr>
            <a:r>
              <a:t/>
            </a:r>
            <a:endParaRPr b="0" i="0" sz="3200" u="none">
              <a:solidFill>
                <a:schemeClr val="dk1"/>
              </a:solidFill>
              <a:latin typeface="Arial"/>
              <a:ea typeface="Arial"/>
              <a:cs typeface="Arial"/>
              <a:sym typeface="Arial"/>
            </a:endParaRPr>
          </a:p>
        </p:txBody>
      </p:sp>
      <p:sp>
        <p:nvSpPr>
          <p:cNvPr id="285" name="Shape 285"/>
          <p:cNvSpPr txBox="1"/>
          <p:nvPr/>
        </p:nvSpPr>
        <p:spPr>
          <a:xfrm>
            <a:off x="939800" y="5181600"/>
            <a:ext cx="10274300" cy="3149600"/>
          </a:xfrm>
          <a:prstGeom prst="rect">
            <a:avLst/>
          </a:prstGeom>
          <a:noFill/>
          <a:ln>
            <a:noFill/>
          </a:ln>
        </p:spPr>
        <p:txBody>
          <a:bodyPr anchorCtr="0" anchor="t" bIns="0" lIns="0" rIns="40625" wrap="square" tIns="0">
            <a:noAutofit/>
          </a:bodyPr>
          <a:lstStyle/>
          <a:p>
            <a:pPr indent="-192087" lvl="0" marL="39687" marR="0" rtl="0" algn="ctr">
              <a:lnSpc>
                <a:spcPct val="100000"/>
              </a:lnSpc>
              <a:spcBef>
                <a:spcPts val="0"/>
              </a:spcBef>
              <a:spcAft>
                <a:spcPts val="0"/>
              </a:spcAft>
              <a:buClr>
                <a:srgbClr val="A40800"/>
              </a:buClr>
              <a:buSzPts val="3000"/>
              <a:buFont typeface="Ovo"/>
              <a:buNone/>
            </a:pPr>
            <a:r>
              <a:rPr b="1" i="0" lang="en-US" sz="3000" u="none">
                <a:solidFill>
                  <a:srgbClr val="A40800"/>
                </a:solidFill>
                <a:latin typeface="Ovo"/>
                <a:ea typeface="Ovo"/>
                <a:cs typeface="Ovo"/>
                <a:sym typeface="Ovo"/>
              </a:rPr>
              <a:t>What can families get from their local DDRO?:</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Respite</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Case Management</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Parent Training</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Financial Aid</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Socialization</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Referral to services</a:t>
            </a:r>
          </a:p>
          <a:p>
            <a:pPr indent="-179387" lvl="0" marL="39687" marR="0" rtl="0" algn="ctr">
              <a:lnSpc>
                <a:spcPct val="100000"/>
              </a:lnSpc>
              <a:spcBef>
                <a:spcPts val="0"/>
              </a:spcBef>
              <a:spcAft>
                <a:spcPts val="0"/>
              </a:spcAft>
              <a:buClr>
                <a:srgbClr val="8500AF"/>
              </a:buClr>
              <a:buSzPts val="2800"/>
              <a:buFont typeface="Ovo"/>
              <a:buNone/>
            </a:pPr>
            <a:r>
              <a:rPr b="1" i="0" lang="en-US" sz="2800" u="none">
                <a:solidFill>
                  <a:srgbClr val="8500AF"/>
                </a:solidFill>
                <a:latin typeface="Ovo"/>
                <a:ea typeface="Ovo"/>
                <a:cs typeface="Ovo"/>
                <a:sym typeface="Ovo"/>
              </a:rPr>
              <a:t>Referral to Evaluation Sites.......and much more!</a:t>
            </a: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9" name="Shape 289"/>
        <p:cNvGrpSpPr/>
        <p:nvPr/>
      </p:nvGrpSpPr>
      <p:grpSpPr>
        <a:xfrm>
          <a:off x="0" y="0"/>
          <a:ext cx="0" cy="0"/>
          <a:chOff x="0" y="0"/>
          <a:chExt cx="0" cy="0"/>
        </a:xfrm>
      </p:grpSpPr>
      <p:sp>
        <p:nvSpPr>
          <p:cNvPr id="290" name="Shape 290"/>
          <p:cNvSpPr txBox="1"/>
          <p:nvPr/>
        </p:nvSpPr>
        <p:spPr>
          <a:xfrm>
            <a:off x="2006600" y="533400"/>
            <a:ext cx="9296400" cy="1323975"/>
          </a:xfrm>
          <a:prstGeom prst="rect">
            <a:avLst/>
          </a:prstGeom>
          <a:noFill/>
          <a:ln>
            <a:noFill/>
          </a:ln>
        </p:spPr>
        <p:txBody>
          <a:bodyPr anchorCtr="0" anchor="t" bIns="45700" lIns="91425" rIns="91425" wrap="square" tIns="45700">
            <a:noAutofit/>
          </a:bodyPr>
          <a:lstStyle/>
          <a:p>
            <a:pPr indent="-254000" lvl="0" marL="0" marR="0" rtl="0" algn="ctr">
              <a:lnSpc>
                <a:spcPct val="100000"/>
              </a:lnSpc>
              <a:spcBef>
                <a:spcPts val="0"/>
              </a:spcBef>
              <a:spcAft>
                <a:spcPts val="0"/>
              </a:spcAft>
              <a:buClr>
                <a:srgbClr val="FF0000"/>
              </a:buClr>
              <a:buSzPts val="4000"/>
              <a:buFont typeface="Ovo"/>
              <a:buNone/>
            </a:pPr>
            <a:r>
              <a:rPr b="1" i="0" lang="en-US" sz="4000" u="none">
                <a:solidFill>
                  <a:srgbClr val="FF0000"/>
                </a:solidFill>
                <a:latin typeface="Ovo"/>
                <a:ea typeface="Ovo"/>
                <a:cs typeface="Ovo"/>
                <a:sym typeface="Ovo"/>
              </a:rPr>
              <a:t>OPWDD &amp; Medicaid Waiver </a:t>
            </a:r>
          </a:p>
          <a:p>
            <a:pPr indent="-254000" lvl="0" marL="0" marR="0" rtl="0" algn="ctr">
              <a:lnSpc>
                <a:spcPct val="100000"/>
              </a:lnSpc>
              <a:spcBef>
                <a:spcPts val="0"/>
              </a:spcBef>
              <a:spcAft>
                <a:spcPts val="0"/>
              </a:spcAft>
              <a:buClr>
                <a:srgbClr val="FF0000"/>
              </a:buClr>
              <a:buSzPts val="4000"/>
              <a:buFont typeface="Ovo"/>
              <a:buNone/>
            </a:pPr>
            <a:r>
              <a:rPr b="1" i="0" lang="en-US" sz="4000" u="sng">
                <a:solidFill>
                  <a:srgbClr val="FF0000"/>
                </a:solidFill>
                <a:latin typeface="Ovo"/>
                <a:ea typeface="Ovo"/>
                <a:cs typeface="Ovo"/>
                <a:sym typeface="Ovo"/>
              </a:rPr>
              <a:t>Getting Started</a:t>
            </a:r>
          </a:p>
        </p:txBody>
      </p:sp>
      <p:sp>
        <p:nvSpPr>
          <p:cNvPr id="291" name="Shape 291"/>
          <p:cNvSpPr txBox="1"/>
          <p:nvPr/>
        </p:nvSpPr>
        <p:spPr>
          <a:xfrm>
            <a:off x="635000" y="1295400"/>
            <a:ext cx="11811000" cy="7294562"/>
          </a:xfrm>
          <a:prstGeom prst="rect">
            <a:avLst/>
          </a:prstGeom>
          <a:noFill/>
          <a:ln>
            <a:noFill/>
          </a:ln>
        </p:spPr>
        <p:txBody>
          <a:bodyPr anchorCtr="0" anchor="t" bIns="45700" lIns="91425" rIns="91425" wrap="square" tIns="45700">
            <a:noAutofit/>
          </a:bodyPr>
          <a:lstStyle/>
          <a:p>
            <a:pPr indent="-228600" lvl="0" marL="0" marR="0" rtl="0" algn="ctr">
              <a:lnSpc>
                <a:spcPct val="100000"/>
              </a:lnSpc>
              <a:spcBef>
                <a:spcPts val="0"/>
              </a:spcBef>
              <a:spcAft>
                <a:spcPts val="0"/>
              </a:spcAft>
              <a:buClr>
                <a:srgbClr val="2E2F30"/>
              </a:buClr>
              <a:buSzPts val="3600"/>
              <a:buFont typeface="Ovo"/>
              <a:buNone/>
            </a:pPr>
            <a:r>
              <a:t/>
            </a:r>
            <a:endParaRPr b="1" i="0" sz="3600" u="sng">
              <a:solidFill>
                <a:srgbClr val="FF0000"/>
              </a:solidFill>
              <a:latin typeface="Ovo"/>
              <a:ea typeface="Ovo"/>
              <a:cs typeface="Ovo"/>
              <a:sym typeface="Ovo"/>
            </a:endParaRPr>
          </a:p>
          <a:p>
            <a:pPr indent="-228600" lvl="0" marL="0" marR="0" rtl="0" algn="ctr">
              <a:lnSpc>
                <a:spcPct val="100000"/>
              </a:lnSpc>
              <a:spcBef>
                <a:spcPts val="0"/>
              </a:spcBef>
              <a:spcAft>
                <a:spcPts val="0"/>
              </a:spcAft>
              <a:buClr>
                <a:srgbClr val="FF0000"/>
              </a:buClr>
              <a:buSzPts val="3600"/>
              <a:buFont typeface="Ovo"/>
              <a:buNone/>
            </a:pPr>
            <a:r>
              <a:rPr b="1" i="0" lang="en-US" sz="3600" u="sng">
                <a:solidFill>
                  <a:srgbClr val="FF0000"/>
                </a:solidFill>
                <a:latin typeface="Ovo"/>
                <a:ea typeface="Ovo"/>
                <a:cs typeface="Ovo"/>
                <a:sym typeface="Ovo"/>
              </a:rPr>
              <a:t>Medicaid Waiver</a:t>
            </a:r>
            <a:r>
              <a:rPr b="1" i="0" lang="en-US" sz="3600" u="sng">
                <a:solidFill>
                  <a:srgbClr val="0000FF"/>
                </a:solidFill>
                <a:latin typeface="Ovo"/>
                <a:ea typeface="Ovo"/>
                <a:cs typeface="Ovo"/>
                <a:sym typeface="Ovo"/>
              </a:rPr>
              <a:t>: Family income is waived to give the child with a developmental disability “</a:t>
            </a:r>
            <a:r>
              <a:rPr b="1" i="0" lang="en-US" sz="3600" u="sng">
                <a:solidFill>
                  <a:srgbClr val="FF0000"/>
                </a:solidFill>
                <a:latin typeface="Ovo"/>
                <a:ea typeface="Ovo"/>
                <a:cs typeface="Ovo"/>
                <a:sym typeface="Ovo"/>
              </a:rPr>
              <a:t>Super Medicaid</a:t>
            </a:r>
            <a:r>
              <a:rPr b="1" i="0" lang="en-US" sz="3600" u="sng">
                <a:solidFill>
                  <a:srgbClr val="0000FF"/>
                </a:solidFill>
                <a:latin typeface="Ovo"/>
                <a:ea typeface="Ovo"/>
                <a:cs typeface="Ovo"/>
                <a:sym typeface="Ovo"/>
              </a:rPr>
              <a:t>”!</a:t>
            </a:r>
          </a:p>
          <a:p>
            <a:pPr indent="-152400" lvl="0" marL="0" marR="0" rtl="0" algn="ctr">
              <a:lnSpc>
                <a:spcPct val="100000"/>
              </a:lnSpc>
              <a:spcBef>
                <a:spcPts val="0"/>
              </a:spcBef>
              <a:spcAft>
                <a:spcPts val="0"/>
              </a:spcAft>
              <a:buClr>
                <a:srgbClr val="2E2F30"/>
              </a:buClr>
              <a:buSzPts val="2400"/>
              <a:buFont typeface="Ovo"/>
              <a:buNone/>
            </a:pPr>
            <a:r>
              <a:t/>
            </a:r>
            <a:endParaRPr b="1" i="0" sz="2400" u="none">
              <a:solidFill>
                <a:srgbClr val="2E2F30"/>
              </a:solidFill>
              <a:latin typeface="Ovo"/>
              <a:ea typeface="Ovo"/>
              <a:cs typeface="Ovo"/>
              <a:sym typeface="Ovo"/>
            </a:endParaRP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Contact your local Borough DDRO Office or go online to the OPWDD website and find out about </a:t>
            </a:r>
            <a:r>
              <a:rPr b="1" i="0" lang="en-US" sz="3600" u="sng">
                <a:solidFill>
                  <a:srgbClr val="FF0000"/>
                </a:solidFill>
                <a:latin typeface="Ovo"/>
                <a:ea typeface="Ovo"/>
                <a:cs typeface="Ovo"/>
                <a:sym typeface="Ovo"/>
              </a:rPr>
              <a:t>Front Door orientation meetings</a:t>
            </a:r>
            <a:r>
              <a:rPr b="1" i="0" lang="en-US" sz="3600" u="none">
                <a:solidFill>
                  <a:srgbClr val="FF0000"/>
                </a:solidFill>
                <a:latin typeface="Ovo"/>
                <a:ea typeface="Ovo"/>
                <a:cs typeface="Ovo"/>
                <a:sym typeface="Ovo"/>
              </a:rPr>
              <a:t> </a:t>
            </a:r>
            <a:r>
              <a:rPr b="1" i="0" lang="en-US" sz="3600" u="none">
                <a:solidFill>
                  <a:srgbClr val="0000FF"/>
                </a:solidFill>
                <a:latin typeface="Ovo"/>
                <a:ea typeface="Ovo"/>
                <a:cs typeface="Ovo"/>
                <a:sym typeface="Ovo"/>
              </a:rPr>
              <a:t>which you must attend in order to get Medicaid Waiver</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You will be given a </a:t>
            </a:r>
            <a:r>
              <a:rPr b="1" i="0" lang="en-US" sz="3600" u="sng">
                <a:solidFill>
                  <a:srgbClr val="FF0000"/>
                </a:solidFill>
                <a:latin typeface="Ovo"/>
                <a:ea typeface="Ovo"/>
                <a:cs typeface="Ovo"/>
                <a:sym typeface="Ovo"/>
              </a:rPr>
              <a:t>Medicaid Service Coordinator</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Once you have Medicaid Waiver, your family along with your MSC can develop an action plan: </a:t>
            </a:r>
            <a:r>
              <a:rPr b="1" i="0" lang="en-US" sz="3600" u="none">
                <a:solidFill>
                  <a:srgbClr val="FF0000"/>
                </a:solidFill>
                <a:latin typeface="Ovo"/>
                <a:ea typeface="Ovo"/>
                <a:cs typeface="Ovo"/>
                <a:sym typeface="Ovo"/>
              </a:rPr>
              <a:t>getting the programs and services you and your child need.</a:t>
            </a:r>
          </a:p>
          <a:p>
            <a:pPr indent="0" lvl="0" marL="0" marR="0" rtl="0" algn="l">
              <a:lnSpc>
                <a:spcPct val="100000"/>
              </a:lnSpc>
              <a:spcBef>
                <a:spcPts val="0"/>
              </a:spcBef>
              <a:spcAft>
                <a:spcPts val="0"/>
              </a:spcAft>
              <a:buNone/>
            </a:pPr>
            <a:r>
              <a:t/>
            </a:r>
            <a:endParaRPr b="1" i="0" sz="3600" u="none">
              <a:solidFill>
                <a:srgbClr val="FF0000"/>
              </a:solidFill>
              <a:latin typeface="Ovo"/>
              <a:ea typeface="Ovo"/>
              <a:cs typeface="Ovo"/>
              <a:sym typeface="Ovo"/>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95" name="Shape 295"/>
        <p:cNvGrpSpPr/>
        <p:nvPr/>
      </p:nvGrpSpPr>
      <p:grpSpPr>
        <a:xfrm>
          <a:off x="0" y="0"/>
          <a:ext cx="0" cy="0"/>
          <a:chOff x="0" y="0"/>
          <a:chExt cx="0" cy="0"/>
        </a:xfrm>
      </p:grpSpPr>
      <p:sp>
        <p:nvSpPr>
          <p:cNvPr id="296" name="Shape 296"/>
          <p:cNvSpPr txBox="1"/>
          <p:nvPr/>
        </p:nvSpPr>
        <p:spPr>
          <a:xfrm>
            <a:off x="1016000" y="685800"/>
            <a:ext cx="11430000" cy="7202487"/>
          </a:xfrm>
          <a:prstGeom prst="rect">
            <a:avLst/>
          </a:prstGeom>
          <a:noFill/>
          <a:ln>
            <a:noFill/>
          </a:ln>
        </p:spPr>
        <p:txBody>
          <a:bodyPr anchorCtr="0" anchor="t" bIns="45700" lIns="91425" rIns="91425" wrap="square" tIns="45700">
            <a:noAutofit/>
          </a:bodyPr>
          <a:lstStyle/>
          <a:p>
            <a:pPr indent="-342900" lvl="0" marL="0" marR="0" rtl="0" algn="ctr">
              <a:lnSpc>
                <a:spcPct val="100000"/>
              </a:lnSpc>
              <a:spcBef>
                <a:spcPts val="0"/>
              </a:spcBef>
              <a:spcAft>
                <a:spcPts val="0"/>
              </a:spcAft>
              <a:buClr>
                <a:srgbClr val="0000FF"/>
              </a:buClr>
              <a:buSzPts val="5400"/>
              <a:buFont typeface="Ovo"/>
              <a:buNone/>
            </a:pPr>
            <a:r>
              <a:rPr b="1" i="0" lang="en-US" sz="5400" u="none">
                <a:solidFill>
                  <a:srgbClr val="0000FF"/>
                </a:solidFill>
                <a:latin typeface="Ovo"/>
                <a:ea typeface="Ovo"/>
                <a:cs typeface="Ovo"/>
                <a:sym typeface="Ovo"/>
              </a:rPr>
              <a:t>What do you think?</a:t>
            </a:r>
          </a:p>
          <a:p>
            <a:pPr indent="-76200" lvl="0" marL="0" marR="0" rtl="0" algn="ctr">
              <a:lnSpc>
                <a:spcPct val="100000"/>
              </a:lnSpc>
              <a:spcBef>
                <a:spcPts val="0"/>
              </a:spcBef>
              <a:spcAft>
                <a:spcPts val="0"/>
              </a:spcAft>
              <a:buClr>
                <a:srgbClr val="2E2F30"/>
              </a:buClr>
              <a:buSzPts val="1200"/>
              <a:buFont typeface="Ovo"/>
              <a:buNone/>
            </a:pPr>
            <a:r>
              <a:t/>
            </a:r>
            <a:endParaRPr b="0" i="0" sz="1200" u="none">
              <a:solidFill>
                <a:srgbClr val="2E2F30"/>
              </a:solidFill>
              <a:latin typeface="Ovo"/>
              <a:ea typeface="Ovo"/>
              <a:cs typeface="Ovo"/>
              <a:sym typeface="Ovo"/>
            </a:endParaRPr>
          </a:p>
          <a:p>
            <a:pPr indent="-419100" lvl="0" marL="0" marR="0" rtl="0" algn="ctr">
              <a:lnSpc>
                <a:spcPct val="100000"/>
              </a:lnSpc>
              <a:spcBef>
                <a:spcPts val="0"/>
              </a:spcBef>
              <a:spcAft>
                <a:spcPts val="0"/>
              </a:spcAft>
              <a:buClr>
                <a:srgbClr val="2E2F30"/>
              </a:buClr>
              <a:buSzPts val="6600"/>
              <a:buFont typeface="Ovo"/>
              <a:buNone/>
            </a:pPr>
            <a:r>
              <a:rPr b="0" i="0" lang="en-US" sz="6600" u="none">
                <a:solidFill>
                  <a:srgbClr val="2E2F30"/>
                </a:solidFill>
                <a:latin typeface="Ovo"/>
                <a:ea typeface="Ovo"/>
                <a:cs typeface="Ovo"/>
                <a:sym typeface="Ovo"/>
              </a:rPr>
              <a:t>Ms. Rodriguez doesn’t have a Green Card and just gave birth to Angela who has Down Syndrome.  Can the baby get </a:t>
            </a:r>
            <a:r>
              <a:rPr b="1" i="0" lang="en-US" sz="6600" u="none">
                <a:solidFill>
                  <a:srgbClr val="FF0000"/>
                </a:solidFill>
                <a:latin typeface="Ovo"/>
                <a:ea typeface="Ovo"/>
                <a:cs typeface="Ovo"/>
                <a:sym typeface="Ovo"/>
              </a:rPr>
              <a:t>WIC?  SSI? TANF? Medicaid? SNAP? </a:t>
            </a:r>
            <a:r>
              <a:rPr b="0" i="0" lang="en-US" sz="6600" u="none">
                <a:solidFill>
                  <a:srgbClr val="2E2F30"/>
                </a:solidFill>
                <a:latin typeface="Ovo"/>
                <a:ea typeface="Ovo"/>
                <a:cs typeface="Ovo"/>
                <a:sym typeface="Ovo"/>
              </a:rPr>
              <a:t> Anything else?</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00" name="Shape 300"/>
        <p:cNvGrpSpPr/>
        <p:nvPr/>
      </p:nvGrpSpPr>
      <p:grpSpPr>
        <a:xfrm>
          <a:off x="0" y="0"/>
          <a:ext cx="0" cy="0"/>
          <a:chOff x="0" y="0"/>
          <a:chExt cx="0" cy="0"/>
        </a:xfrm>
      </p:grpSpPr>
      <p:sp>
        <p:nvSpPr>
          <p:cNvPr id="301" name="Shape 301"/>
          <p:cNvSpPr txBox="1"/>
          <p:nvPr/>
        </p:nvSpPr>
        <p:spPr>
          <a:xfrm>
            <a:off x="863600" y="609600"/>
            <a:ext cx="11125200" cy="8802687"/>
          </a:xfrm>
          <a:prstGeom prst="rect">
            <a:avLst/>
          </a:prstGeom>
          <a:noFill/>
          <a:ln>
            <a:noFill/>
          </a:ln>
        </p:spPr>
        <p:txBody>
          <a:bodyPr anchorCtr="0" anchor="t" bIns="45700" lIns="91425" rIns="91425" wrap="square" tIns="45700">
            <a:noAutofit/>
          </a:bodyPr>
          <a:lstStyle/>
          <a:p>
            <a:pPr indent="-342900" lvl="0" marL="0" marR="0" rtl="0" algn="ctr">
              <a:lnSpc>
                <a:spcPct val="100000"/>
              </a:lnSpc>
              <a:spcBef>
                <a:spcPts val="0"/>
              </a:spcBef>
              <a:spcAft>
                <a:spcPts val="0"/>
              </a:spcAft>
              <a:buClr>
                <a:srgbClr val="0000FF"/>
              </a:buClr>
              <a:buSzPts val="5400"/>
              <a:buFont typeface="Ovo"/>
              <a:buNone/>
            </a:pPr>
            <a:r>
              <a:rPr b="1" i="0" lang="en-US" sz="5400" u="none">
                <a:solidFill>
                  <a:srgbClr val="0000FF"/>
                </a:solidFill>
                <a:latin typeface="Ovo"/>
                <a:ea typeface="Ovo"/>
                <a:cs typeface="Ovo"/>
                <a:sym typeface="Ovo"/>
              </a:rPr>
              <a:t>What do you think? </a:t>
            </a:r>
          </a:p>
          <a:p>
            <a:pPr indent="-76200" lvl="0" marL="0" marR="0" rtl="0" algn="ctr">
              <a:lnSpc>
                <a:spcPct val="100000"/>
              </a:lnSpc>
              <a:spcBef>
                <a:spcPts val="0"/>
              </a:spcBef>
              <a:spcAft>
                <a:spcPts val="0"/>
              </a:spcAft>
              <a:buClr>
                <a:srgbClr val="2E2F30"/>
              </a:buClr>
              <a:buSzPts val="1200"/>
              <a:buFont typeface="Ovo"/>
              <a:buNone/>
            </a:pPr>
            <a:r>
              <a:t/>
            </a:r>
            <a:endParaRPr b="0" i="0" sz="1200" u="none">
              <a:solidFill>
                <a:srgbClr val="2E2F30"/>
              </a:solidFill>
              <a:latin typeface="Ovo"/>
              <a:ea typeface="Ovo"/>
              <a:cs typeface="Ovo"/>
              <a:sym typeface="Ovo"/>
            </a:endParaRPr>
          </a:p>
          <a:p>
            <a:pPr indent="-317500" lvl="0" marL="0" marR="0" rtl="0" algn="ctr">
              <a:lnSpc>
                <a:spcPct val="100000"/>
              </a:lnSpc>
              <a:spcBef>
                <a:spcPts val="0"/>
              </a:spcBef>
              <a:spcAft>
                <a:spcPts val="0"/>
              </a:spcAft>
              <a:buClr>
                <a:srgbClr val="2E2F30"/>
              </a:buClr>
              <a:buSzPts val="5000"/>
              <a:buFont typeface="Ovo"/>
              <a:buNone/>
            </a:pPr>
            <a:r>
              <a:rPr b="0" i="0" lang="en-US" sz="5000" u="none">
                <a:solidFill>
                  <a:srgbClr val="2E2F30"/>
                </a:solidFill>
                <a:latin typeface="Ovo"/>
                <a:ea typeface="Ovo"/>
                <a:cs typeface="Ovo"/>
                <a:sym typeface="Ovo"/>
              </a:rPr>
              <a:t>The Johnson family has 3 children all with Autism Spectrum Disorders.  They live in a rent stabilized apartment.  Daddy is a Veteran from the Iraq war and as a result uses a wheelchair.  The landlord gets complaints about the children from neighbors so he wants to raise the rent in order to force the family out.  What benefits might help this family?</a:t>
            </a: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05" name="Shape 305"/>
        <p:cNvGrpSpPr/>
        <p:nvPr/>
      </p:nvGrpSpPr>
      <p:grpSpPr>
        <a:xfrm>
          <a:off x="0" y="0"/>
          <a:ext cx="0" cy="0"/>
          <a:chOff x="0" y="0"/>
          <a:chExt cx="0" cy="0"/>
        </a:xfrm>
      </p:grpSpPr>
      <p:sp>
        <p:nvSpPr>
          <p:cNvPr id="306" name="Shape 306"/>
          <p:cNvSpPr txBox="1"/>
          <p:nvPr/>
        </p:nvSpPr>
        <p:spPr>
          <a:xfrm>
            <a:off x="863600" y="381000"/>
            <a:ext cx="11506200" cy="6648450"/>
          </a:xfrm>
          <a:prstGeom prst="rect">
            <a:avLst/>
          </a:prstGeom>
          <a:noFill/>
          <a:ln>
            <a:noFill/>
          </a:ln>
        </p:spPr>
        <p:txBody>
          <a:bodyPr anchorCtr="0" anchor="t" bIns="45700" lIns="91425" rIns="91425" wrap="square" tIns="45700">
            <a:noAutofit/>
          </a:bodyPr>
          <a:lstStyle/>
          <a:p>
            <a:pPr indent="-342900" lvl="0" marL="0" marR="0" rtl="0" algn="ctr">
              <a:lnSpc>
                <a:spcPct val="100000"/>
              </a:lnSpc>
              <a:spcBef>
                <a:spcPts val="0"/>
              </a:spcBef>
              <a:spcAft>
                <a:spcPts val="0"/>
              </a:spcAft>
              <a:buClr>
                <a:srgbClr val="0000FF"/>
              </a:buClr>
              <a:buSzPts val="5400"/>
              <a:buFont typeface="Ovo"/>
              <a:buNone/>
            </a:pPr>
            <a:r>
              <a:rPr b="1" i="0" lang="en-US" sz="5400" u="none">
                <a:solidFill>
                  <a:srgbClr val="0000FF"/>
                </a:solidFill>
                <a:latin typeface="Ovo"/>
                <a:ea typeface="Ovo"/>
                <a:cs typeface="Ovo"/>
                <a:sym typeface="Ovo"/>
              </a:rPr>
              <a:t>What do you think? </a:t>
            </a:r>
          </a:p>
          <a:p>
            <a:pPr indent="-76200" lvl="0" marL="0" marR="0" rtl="0" algn="ctr">
              <a:lnSpc>
                <a:spcPct val="100000"/>
              </a:lnSpc>
              <a:spcBef>
                <a:spcPts val="0"/>
              </a:spcBef>
              <a:spcAft>
                <a:spcPts val="0"/>
              </a:spcAft>
              <a:buClr>
                <a:srgbClr val="2E2F30"/>
              </a:buClr>
              <a:buSzPts val="1200"/>
              <a:buFont typeface="Ovo"/>
              <a:buNone/>
            </a:pPr>
            <a:r>
              <a:t/>
            </a:r>
            <a:endParaRPr b="0" i="0" sz="1200" u="none">
              <a:solidFill>
                <a:srgbClr val="2E2F30"/>
              </a:solidFill>
              <a:latin typeface="Ovo"/>
              <a:ea typeface="Ovo"/>
              <a:cs typeface="Ovo"/>
              <a:sym typeface="Ovo"/>
            </a:endParaRPr>
          </a:p>
          <a:p>
            <a:pPr indent="-457200" lvl="0" marL="0" marR="0" rtl="0" algn="ctr">
              <a:lnSpc>
                <a:spcPct val="100000"/>
              </a:lnSpc>
              <a:spcBef>
                <a:spcPts val="0"/>
              </a:spcBef>
              <a:spcAft>
                <a:spcPts val="0"/>
              </a:spcAft>
              <a:buClr>
                <a:srgbClr val="2E2F30"/>
              </a:buClr>
              <a:buSzPts val="7200"/>
              <a:buFont typeface="Ovo"/>
              <a:buNone/>
            </a:pPr>
            <a:r>
              <a:rPr b="0" i="0" lang="en-US" sz="7200" u="none">
                <a:solidFill>
                  <a:srgbClr val="2E2F30"/>
                </a:solidFill>
                <a:latin typeface="Ovo"/>
                <a:ea typeface="Ovo"/>
                <a:cs typeface="Ovo"/>
                <a:sym typeface="Ovo"/>
              </a:rPr>
              <a:t>Robert has a severe developmental disability and his parents are both doctors.  Robert just turned 18.  What benefits can Robert obtain?</a:t>
            </a: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10" name="Shape 310"/>
        <p:cNvGrpSpPr/>
        <p:nvPr/>
      </p:nvGrpSpPr>
      <p:grpSpPr>
        <a:xfrm>
          <a:off x="0" y="0"/>
          <a:ext cx="0" cy="0"/>
          <a:chOff x="0" y="0"/>
          <a:chExt cx="0" cy="0"/>
        </a:xfrm>
      </p:grpSpPr>
      <p:sp>
        <p:nvSpPr>
          <p:cNvPr id="311" name="Shape 311"/>
          <p:cNvSpPr txBox="1"/>
          <p:nvPr/>
        </p:nvSpPr>
        <p:spPr>
          <a:xfrm>
            <a:off x="635000" y="304800"/>
            <a:ext cx="12039599" cy="8464550"/>
          </a:xfrm>
          <a:prstGeom prst="rect">
            <a:avLst/>
          </a:prstGeom>
          <a:noFill/>
          <a:ln>
            <a:noFill/>
          </a:ln>
        </p:spPr>
        <p:txBody>
          <a:bodyPr anchorCtr="0" anchor="t" bIns="45700" lIns="91425" rIns="91425" wrap="square" tIns="45700">
            <a:noAutofit/>
          </a:bodyPr>
          <a:lstStyle/>
          <a:p>
            <a:pPr indent="-279400" lvl="0" marL="0" marR="0" rtl="0" algn="ctr">
              <a:lnSpc>
                <a:spcPct val="100000"/>
              </a:lnSpc>
              <a:spcBef>
                <a:spcPts val="0"/>
              </a:spcBef>
              <a:spcAft>
                <a:spcPts val="0"/>
              </a:spcAft>
              <a:buClr>
                <a:srgbClr val="0000FF"/>
              </a:buClr>
              <a:buSzPts val="4400"/>
              <a:buFont typeface="Ovo"/>
              <a:buNone/>
            </a:pPr>
            <a:r>
              <a:rPr b="1" i="0" lang="en-US" sz="3200" u="none">
                <a:solidFill>
                  <a:srgbClr val="0000FF"/>
                </a:solidFill>
                <a:latin typeface="Ovo"/>
                <a:ea typeface="Ovo"/>
                <a:cs typeface="Ovo"/>
                <a:sym typeface="Ovo"/>
              </a:rPr>
              <a:t> </a:t>
            </a:r>
            <a:r>
              <a:rPr b="1" i="0" lang="en-US" sz="4400" u="none">
                <a:solidFill>
                  <a:srgbClr val="0000FF"/>
                </a:solidFill>
                <a:latin typeface="Ovo"/>
                <a:ea typeface="Ovo"/>
                <a:cs typeface="Ovo"/>
                <a:sym typeface="Ovo"/>
              </a:rPr>
              <a:t>Guardianship</a:t>
            </a:r>
          </a:p>
          <a:p>
            <a:pPr indent="-76200" lvl="0" marL="0" marR="0" rtl="0" algn="l">
              <a:lnSpc>
                <a:spcPct val="100000"/>
              </a:lnSpc>
              <a:spcBef>
                <a:spcPts val="0"/>
              </a:spcBef>
              <a:spcAft>
                <a:spcPts val="0"/>
              </a:spcAft>
              <a:buClr>
                <a:srgbClr val="2E2F30"/>
              </a:buClr>
              <a:buSzPts val="1200"/>
              <a:buFont typeface="Ovo"/>
              <a:buNone/>
            </a:pPr>
            <a:r>
              <a:rPr b="1" i="0" lang="en-US" sz="1200" u="none">
                <a:solidFill>
                  <a:srgbClr val="2E2F30"/>
                </a:solidFill>
                <a:latin typeface="Ovo"/>
                <a:ea typeface="Ovo"/>
                <a:cs typeface="Ovo"/>
                <a:sym typeface="Ovo"/>
              </a:rPr>
              <a:t> </a:t>
            </a:r>
          </a:p>
          <a:p>
            <a:pPr indent="-152400" lvl="0" marL="0" marR="0" rtl="0" algn="l">
              <a:lnSpc>
                <a:spcPct val="100000"/>
              </a:lnSpc>
              <a:spcBef>
                <a:spcPts val="0"/>
              </a:spcBef>
              <a:spcAft>
                <a:spcPts val="0"/>
              </a:spcAft>
              <a:buClr>
                <a:srgbClr val="FF0000"/>
              </a:buClr>
              <a:buSzPts val="2400"/>
              <a:buFont typeface="Ovo"/>
              <a:buNone/>
            </a:pPr>
            <a:r>
              <a:rPr b="1" i="0" lang="en-US" sz="2400" u="none">
                <a:solidFill>
                  <a:srgbClr val="FF0000"/>
                </a:solidFill>
                <a:latin typeface="Ovo"/>
                <a:ea typeface="Ovo"/>
                <a:cs typeface="Ovo"/>
                <a:sym typeface="Ovo"/>
              </a:rPr>
              <a:t>Before the age of 18</a:t>
            </a:r>
            <a:r>
              <a:rPr b="0" i="0" lang="en-US" sz="2400" u="none">
                <a:solidFill>
                  <a:srgbClr val="2E2F30"/>
                </a:solidFill>
                <a:latin typeface="Ovo"/>
                <a:ea typeface="Ovo"/>
                <a:cs typeface="Ovo"/>
                <a:sym typeface="Ovo"/>
              </a:rPr>
              <a:t> which is considered adulthood, it may be time for the child’s parents to consider guardianship – they do not automatically remain their child’s natural guardian. When you need to have decision making over all aspects of the person’s life, </a:t>
            </a:r>
            <a:r>
              <a:rPr b="1" i="0" lang="en-US" sz="2400" u="none">
                <a:solidFill>
                  <a:srgbClr val="FF0000"/>
                </a:solidFill>
                <a:latin typeface="Ovo"/>
                <a:ea typeface="Ovo"/>
                <a:cs typeface="Ovo"/>
                <a:sym typeface="Ovo"/>
              </a:rPr>
              <a:t>this is called an Article 17A Guardianship</a:t>
            </a:r>
            <a:r>
              <a:rPr b="0" i="0" lang="en-US" sz="2400" u="none">
                <a:solidFill>
                  <a:srgbClr val="FF0000"/>
                </a:solidFill>
                <a:latin typeface="Ovo"/>
                <a:ea typeface="Ovo"/>
                <a:cs typeface="Ovo"/>
                <a:sym typeface="Ovo"/>
              </a:rPr>
              <a:t>.</a:t>
            </a:r>
            <a:r>
              <a:rPr b="0" i="0" lang="en-US" sz="2400" u="none">
                <a:solidFill>
                  <a:srgbClr val="2E2F30"/>
                </a:solidFill>
                <a:latin typeface="Ovo"/>
                <a:ea typeface="Ovo"/>
                <a:cs typeface="Ovo"/>
                <a:sym typeface="Ovo"/>
              </a:rPr>
              <a:t> The guardian gains control over where a person should live, what care and supervision is required, supervision of the person’s money and how to interact with the medical community. These areas of concern require that the guardian be informed of the services available to their ward within the community and how to access them.  In NY the Guardianship process for someone with a developmental disability most often takes place in </a:t>
            </a:r>
            <a:r>
              <a:rPr b="1" i="0" lang="en-US" sz="2400" u="none">
                <a:solidFill>
                  <a:srgbClr val="FF0000"/>
                </a:solidFill>
                <a:latin typeface="Ovo"/>
                <a:ea typeface="Ovo"/>
                <a:cs typeface="Ovo"/>
                <a:sym typeface="Ovo"/>
              </a:rPr>
              <a:t>Surrogate’s Court</a:t>
            </a:r>
            <a:r>
              <a:rPr b="1" i="0" lang="en-US" sz="2400" u="none">
                <a:solidFill>
                  <a:srgbClr val="2E2F30"/>
                </a:solidFill>
                <a:latin typeface="Ovo"/>
                <a:ea typeface="Ovo"/>
                <a:cs typeface="Ovo"/>
                <a:sym typeface="Ovo"/>
              </a:rPr>
              <a:t>.  </a:t>
            </a:r>
          </a:p>
          <a:p>
            <a:pPr indent="-152400" lvl="0" marL="0" marR="0" rtl="0" algn="l">
              <a:lnSpc>
                <a:spcPct val="100000"/>
              </a:lnSpc>
              <a:spcBef>
                <a:spcPts val="0"/>
              </a:spcBef>
              <a:spcAft>
                <a:spcPts val="0"/>
              </a:spcAft>
              <a:buClr>
                <a:srgbClr val="2E2F30"/>
              </a:buClr>
              <a:buSzPts val="2400"/>
              <a:buFont typeface="Ovo"/>
              <a:buNone/>
            </a:pPr>
            <a:r>
              <a:t/>
            </a:r>
            <a:endParaRPr b="1" i="0" sz="2400" u="none">
              <a:solidFill>
                <a:srgbClr val="2E2F30"/>
              </a:solidFill>
              <a:latin typeface="Ovo"/>
              <a:ea typeface="Ovo"/>
              <a:cs typeface="Ovo"/>
              <a:sym typeface="Ovo"/>
            </a:endParaRPr>
          </a:p>
          <a:p>
            <a:pPr indent="-152400" lvl="0" marL="0" marR="0" rtl="0" algn="l">
              <a:lnSpc>
                <a:spcPct val="100000"/>
              </a:lnSpc>
              <a:spcBef>
                <a:spcPts val="0"/>
              </a:spcBef>
              <a:spcAft>
                <a:spcPts val="0"/>
              </a:spcAft>
              <a:buClr>
                <a:srgbClr val="2E2F30"/>
              </a:buClr>
              <a:buSzPts val="2400"/>
              <a:buFont typeface="Ovo"/>
              <a:buNone/>
            </a:pPr>
            <a:r>
              <a:rPr b="0" i="0" lang="en-US" sz="2400" u="none">
                <a:solidFill>
                  <a:srgbClr val="2E2F30"/>
                </a:solidFill>
                <a:latin typeface="Ovo"/>
                <a:ea typeface="Ovo"/>
                <a:cs typeface="Ovo"/>
                <a:sym typeface="Ovo"/>
              </a:rPr>
              <a:t>For those with a </a:t>
            </a:r>
            <a:r>
              <a:rPr b="1" i="0" lang="en-US" sz="2400" u="none">
                <a:solidFill>
                  <a:srgbClr val="FF0000"/>
                </a:solidFill>
                <a:latin typeface="Ovo"/>
                <a:ea typeface="Ovo"/>
                <a:cs typeface="Ovo"/>
                <a:sym typeface="Ovo"/>
              </a:rPr>
              <a:t>primary emotional disability </a:t>
            </a:r>
            <a:r>
              <a:rPr b="0" i="0" lang="en-US" sz="2400" u="none">
                <a:solidFill>
                  <a:srgbClr val="2E2F30"/>
                </a:solidFill>
                <a:latin typeface="Ovo"/>
                <a:ea typeface="Ovo"/>
                <a:cs typeface="Ovo"/>
                <a:sym typeface="Ovo"/>
              </a:rPr>
              <a:t>or those who became incapacitated through an accident or though a gradual deterioration of capacities, the Guardianship process can be a bit more involved and take place in</a:t>
            </a:r>
            <a:r>
              <a:rPr b="1" i="0" lang="en-US" sz="2400" u="none">
                <a:solidFill>
                  <a:srgbClr val="2E2F30"/>
                </a:solidFill>
                <a:latin typeface="Ovo"/>
                <a:ea typeface="Ovo"/>
                <a:cs typeface="Ovo"/>
                <a:sym typeface="Ovo"/>
              </a:rPr>
              <a:t> </a:t>
            </a:r>
            <a:r>
              <a:rPr b="1" i="0" lang="en-US" sz="2400" u="none">
                <a:solidFill>
                  <a:srgbClr val="FF0000"/>
                </a:solidFill>
                <a:latin typeface="Ovo"/>
                <a:ea typeface="Ovo"/>
                <a:cs typeface="Ovo"/>
                <a:sym typeface="Ovo"/>
              </a:rPr>
              <a:t>Supreme Court. This is called Article 81 Guardianship</a:t>
            </a:r>
            <a:r>
              <a:rPr b="1" i="0" lang="en-US" sz="2400" u="none">
                <a:solidFill>
                  <a:srgbClr val="2E2F30"/>
                </a:solidFill>
                <a:latin typeface="Ovo"/>
                <a:ea typeface="Ovo"/>
                <a:cs typeface="Ovo"/>
                <a:sym typeface="Ovo"/>
              </a:rPr>
              <a:t>.  Article 17A Guardianship </a:t>
            </a:r>
            <a:r>
              <a:rPr b="0" i="0" lang="en-US" sz="2400" u="none">
                <a:solidFill>
                  <a:srgbClr val="2E2F30"/>
                </a:solidFill>
                <a:latin typeface="Ovo"/>
                <a:ea typeface="Ovo"/>
                <a:cs typeface="Ovo"/>
                <a:sym typeface="Ovo"/>
              </a:rPr>
              <a:t>most often covers all aspects of the ward’s life while the </a:t>
            </a:r>
            <a:r>
              <a:rPr b="1" i="0" lang="en-US" sz="2400" u="none">
                <a:solidFill>
                  <a:srgbClr val="2E2F30"/>
                </a:solidFill>
                <a:latin typeface="Ovo"/>
                <a:ea typeface="Ovo"/>
                <a:cs typeface="Ovo"/>
                <a:sym typeface="Ovo"/>
              </a:rPr>
              <a:t>Article 81 </a:t>
            </a:r>
            <a:r>
              <a:rPr b="0" i="0" lang="en-US" sz="2400" u="none">
                <a:solidFill>
                  <a:srgbClr val="2E2F30"/>
                </a:solidFill>
                <a:latin typeface="Ovo"/>
                <a:ea typeface="Ovo"/>
                <a:cs typeface="Ovo"/>
                <a:sym typeface="Ovo"/>
              </a:rPr>
              <a:t>can be more specific as to which areas of the ward’s life need the supervision of a Guardian.</a:t>
            </a:r>
          </a:p>
          <a:p>
            <a:pPr indent="-152400" lvl="0" marL="0" marR="0" rtl="0" algn="l">
              <a:lnSpc>
                <a:spcPct val="100000"/>
              </a:lnSpc>
              <a:spcBef>
                <a:spcPts val="0"/>
              </a:spcBef>
              <a:spcAft>
                <a:spcPts val="0"/>
              </a:spcAft>
              <a:buClr>
                <a:srgbClr val="2E2F30"/>
              </a:buClr>
              <a:buSzPts val="2400"/>
              <a:buFont typeface="Ovo"/>
              <a:buNone/>
            </a:pPr>
            <a:r>
              <a:rPr b="1" i="0" lang="en-US" sz="2400" u="none">
                <a:solidFill>
                  <a:srgbClr val="2E2F30"/>
                </a:solidFill>
                <a:latin typeface="Ovo"/>
                <a:ea typeface="Ovo"/>
                <a:cs typeface="Ovo"/>
                <a:sym typeface="Ovo"/>
              </a:rPr>
              <a:t>Help with the Guardianship process: </a:t>
            </a:r>
          </a:p>
          <a:p>
            <a:pPr indent="-152400" lvl="0" marL="0" marR="0" rtl="0" algn="l">
              <a:lnSpc>
                <a:spcPct val="100000"/>
              </a:lnSpc>
              <a:spcBef>
                <a:spcPts val="0"/>
              </a:spcBef>
              <a:spcAft>
                <a:spcPts val="0"/>
              </a:spcAft>
              <a:buClr>
                <a:srgbClr val="2E2F30"/>
              </a:buClr>
              <a:buSzPts val="2400"/>
              <a:buFont typeface="Ovo"/>
              <a:buNone/>
            </a:pPr>
            <a:r>
              <a:rPr b="0" i="0" lang="en-US" sz="2400" u="none">
                <a:solidFill>
                  <a:srgbClr val="2E2F30"/>
                </a:solidFill>
                <a:latin typeface="Ovo"/>
                <a:ea typeface="Ovo"/>
                <a:cs typeface="Ovo"/>
                <a:sym typeface="Ovo"/>
              </a:rPr>
              <a:t>1) </a:t>
            </a:r>
            <a:r>
              <a:rPr b="1" i="0" lang="en-US" sz="2400" u="sng">
                <a:solidFill>
                  <a:srgbClr val="0000FF"/>
                </a:solidFill>
                <a:latin typeface="Ovo"/>
                <a:ea typeface="Ovo"/>
                <a:cs typeface="Ovo"/>
                <a:sym typeface="Ovo"/>
              </a:rPr>
              <a:t>AHRC of NY</a:t>
            </a:r>
            <a:r>
              <a:rPr b="0" i="0" lang="en-US" sz="2400" u="none">
                <a:solidFill>
                  <a:srgbClr val="2E2F30"/>
                </a:solidFill>
                <a:latin typeface="Ovo"/>
                <a:ea typeface="Ovo"/>
                <a:cs typeface="Ovo"/>
                <a:sym typeface="Ovo"/>
              </a:rPr>
              <a:t>:  83 Maiden Lane, NY, NY 10038, 212-780-2586, 4493  </a:t>
            </a:r>
          </a:p>
          <a:p>
            <a:pPr indent="-152400" lvl="0" marL="0" marR="0" rtl="0" algn="l">
              <a:lnSpc>
                <a:spcPct val="100000"/>
              </a:lnSpc>
              <a:spcBef>
                <a:spcPts val="0"/>
              </a:spcBef>
              <a:spcAft>
                <a:spcPts val="0"/>
              </a:spcAft>
              <a:buClr>
                <a:srgbClr val="2E2F30"/>
              </a:buClr>
              <a:buSzPts val="2400"/>
              <a:buFont typeface="Ovo"/>
              <a:buNone/>
            </a:pPr>
            <a:r>
              <a:rPr b="0" i="0" lang="en-US" sz="2400" u="none">
                <a:solidFill>
                  <a:srgbClr val="2E2F30"/>
                </a:solidFill>
                <a:latin typeface="Ovo"/>
                <a:ea typeface="Ovo"/>
                <a:cs typeface="Ovo"/>
                <a:sym typeface="Ovo"/>
              </a:rPr>
              <a:t>2) </a:t>
            </a:r>
            <a:r>
              <a:rPr b="1" i="0" lang="en-US" sz="2400" u="sng">
                <a:solidFill>
                  <a:srgbClr val="0000FF"/>
                </a:solidFill>
                <a:latin typeface="Ovo"/>
                <a:ea typeface="Ovo"/>
                <a:cs typeface="Ovo"/>
                <a:sym typeface="Ovo"/>
              </a:rPr>
              <a:t>God’s Guardians</a:t>
            </a:r>
            <a:r>
              <a:rPr b="0" i="0" lang="en-US" sz="2400" u="none">
                <a:solidFill>
                  <a:srgbClr val="2E2F30"/>
                </a:solidFill>
                <a:latin typeface="Ovo"/>
                <a:ea typeface="Ovo"/>
                <a:cs typeface="Ovo"/>
                <a:sym typeface="Ovo"/>
              </a:rPr>
              <a:t>: 114-16 144</a:t>
            </a:r>
            <a:r>
              <a:rPr b="0" baseline="30000" i="0" lang="en-US" sz="2400" u="none">
                <a:solidFill>
                  <a:srgbClr val="2E2F30"/>
                </a:solidFill>
                <a:latin typeface="Ovo"/>
                <a:ea typeface="Ovo"/>
                <a:cs typeface="Ovo"/>
                <a:sym typeface="Ovo"/>
              </a:rPr>
              <a:t>th</a:t>
            </a:r>
            <a:r>
              <a:rPr b="0" i="0" lang="en-US" sz="2400" u="none">
                <a:solidFill>
                  <a:srgbClr val="2E2F30"/>
                </a:solidFill>
                <a:latin typeface="Ovo"/>
                <a:ea typeface="Ovo"/>
                <a:cs typeface="Ovo"/>
                <a:sym typeface="Ovo"/>
              </a:rPr>
              <a:t> St., Jamaica NY, 917-789-3901</a:t>
            </a:r>
          </a:p>
          <a:p>
            <a:pPr indent="-152400" lvl="0" marL="0" marR="0" rtl="0" algn="l">
              <a:lnSpc>
                <a:spcPct val="100000"/>
              </a:lnSpc>
              <a:spcBef>
                <a:spcPts val="0"/>
              </a:spcBef>
              <a:spcAft>
                <a:spcPts val="0"/>
              </a:spcAft>
              <a:buClr>
                <a:srgbClr val="2E2F30"/>
              </a:buClr>
              <a:buSzPts val="2400"/>
              <a:buFont typeface="Ovo"/>
              <a:buNone/>
            </a:pPr>
            <a:r>
              <a:rPr b="0" i="0" lang="en-US" sz="2400" u="none">
                <a:solidFill>
                  <a:srgbClr val="2E2F30"/>
                </a:solidFill>
                <a:latin typeface="Ovo"/>
                <a:ea typeface="Ovo"/>
                <a:cs typeface="Ovo"/>
                <a:sym typeface="Ovo"/>
              </a:rPr>
              <a:t>3) </a:t>
            </a:r>
            <a:r>
              <a:rPr b="1" i="0" lang="en-US" sz="2400" u="sng">
                <a:solidFill>
                  <a:srgbClr val="0000FF"/>
                </a:solidFill>
                <a:latin typeface="Ovo"/>
                <a:ea typeface="Ovo"/>
                <a:cs typeface="Ovo"/>
                <a:sym typeface="Ovo"/>
              </a:rPr>
              <a:t>New York Legal Assistance Group</a:t>
            </a:r>
            <a:r>
              <a:rPr b="0" i="0" lang="en-US" sz="2400" u="none">
                <a:solidFill>
                  <a:srgbClr val="2E2F30"/>
                </a:solidFill>
                <a:latin typeface="Ovo"/>
                <a:ea typeface="Ovo"/>
                <a:cs typeface="Ovo"/>
                <a:sym typeface="Ovo"/>
              </a:rPr>
              <a:t>: 7 Hanover Square 18</a:t>
            </a:r>
            <a:r>
              <a:rPr b="0" baseline="30000" i="0" lang="en-US" sz="2400" u="none">
                <a:solidFill>
                  <a:srgbClr val="2E2F30"/>
                </a:solidFill>
                <a:latin typeface="Ovo"/>
                <a:ea typeface="Ovo"/>
                <a:cs typeface="Ovo"/>
                <a:sym typeface="Ovo"/>
              </a:rPr>
              <a:t>th</a:t>
            </a:r>
            <a:r>
              <a:rPr b="0" i="0" lang="en-US" sz="2400" u="none">
                <a:solidFill>
                  <a:srgbClr val="2E2F30"/>
                </a:solidFill>
                <a:latin typeface="Ovo"/>
                <a:ea typeface="Ovo"/>
                <a:cs typeface="Ovo"/>
                <a:sym typeface="Ovo"/>
              </a:rPr>
              <a:t> Fl. NY, NY 10004, 212-613-500</a:t>
            </a:r>
          </a:p>
          <a:p>
            <a:pPr indent="0" lvl="0" marL="0" marR="0" rtl="0" algn="l">
              <a:lnSpc>
                <a:spcPct val="100000"/>
              </a:lnSpc>
              <a:spcBef>
                <a:spcPts val="0"/>
              </a:spcBef>
              <a:spcAft>
                <a:spcPts val="0"/>
              </a:spcAft>
              <a:buNone/>
            </a:pPr>
            <a:r>
              <a:t/>
            </a:r>
            <a:endParaRPr b="0" i="0" sz="2400" u="none">
              <a:solidFill>
                <a:srgbClr val="2E2F30"/>
              </a:solidFill>
              <a:latin typeface="Ovo"/>
              <a:ea typeface="Ovo"/>
              <a:cs typeface="Ovo"/>
              <a:sym typeface="Ovo"/>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10" name="Shape 210"/>
        <p:cNvGrpSpPr/>
        <p:nvPr/>
      </p:nvGrpSpPr>
      <p:grpSpPr>
        <a:xfrm>
          <a:off x="0" y="0"/>
          <a:ext cx="0" cy="0"/>
          <a:chOff x="0" y="0"/>
          <a:chExt cx="0" cy="0"/>
        </a:xfrm>
      </p:grpSpPr>
      <p:sp>
        <p:nvSpPr>
          <p:cNvPr id="211" name="Shape 211"/>
          <p:cNvSpPr txBox="1"/>
          <p:nvPr/>
        </p:nvSpPr>
        <p:spPr>
          <a:xfrm>
            <a:off x="863600" y="304800"/>
            <a:ext cx="11430000" cy="1938337"/>
          </a:xfrm>
          <a:prstGeom prst="rect">
            <a:avLst/>
          </a:prstGeom>
          <a:noFill/>
          <a:ln>
            <a:noFill/>
          </a:ln>
        </p:spPr>
        <p:txBody>
          <a:bodyPr anchorCtr="0" anchor="t" bIns="45700" lIns="91425" rIns="91425" wrap="square" tIns="45700">
            <a:noAutofit/>
          </a:bodyPr>
          <a:lstStyle/>
          <a:p>
            <a:pPr indent="-304800" lvl="0" marL="0" marR="0" rtl="0" algn="ctr">
              <a:lnSpc>
                <a:spcPct val="100000"/>
              </a:lnSpc>
              <a:spcBef>
                <a:spcPts val="0"/>
              </a:spcBef>
              <a:spcAft>
                <a:spcPts val="0"/>
              </a:spcAft>
              <a:buClr>
                <a:srgbClr val="2E2F30"/>
              </a:buClr>
              <a:buSzPts val="4800"/>
              <a:buFont typeface="Ovo"/>
              <a:buNone/>
            </a:pPr>
            <a:r>
              <a:t/>
            </a:r>
            <a:endParaRPr b="1" i="0" sz="4800" u="none" cap="none" strike="noStrike">
              <a:solidFill>
                <a:srgbClr val="0000FF"/>
              </a:solidFill>
              <a:latin typeface="Ovo"/>
              <a:ea typeface="Ovo"/>
              <a:cs typeface="Ovo"/>
              <a:sym typeface="Ovo"/>
            </a:endParaRPr>
          </a:p>
          <a:p>
            <a:pPr indent="-457200" lvl="0" marL="0" marR="0" rtl="0" algn="ctr">
              <a:lnSpc>
                <a:spcPct val="100000"/>
              </a:lnSpc>
              <a:spcBef>
                <a:spcPts val="0"/>
              </a:spcBef>
              <a:spcAft>
                <a:spcPts val="0"/>
              </a:spcAft>
              <a:buClr>
                <a:srgbClr val="0000FF"/>
              </a:buClr>
              <a:buSzPts val="7200"/>
              <a:buFont typeface="Ovo"/>
              <a:buNone/>
            </a:pPr>
            <a:r>
              <a:rPr b="1" i="0" lang="en-US" sz="7200" u="none" cap="none" strike="noStrike">
                <a:solidFill>
                  <a:srgbClr val="0000FF"/>
                </a:solidFill>
                <a:latin typeface="Ovo"/>
                <a:ea typeface="Ovo"/>
                <a:cs typeface="Ovo"/>
                <a:sym typeface="Ovo"/>
              </a:rPr>
              <a:t>Benefits Acronyms</a:t>
            </a:r>
          </a:p>
        </p:txBody>
      </p:sp>
      <p:pic>
        <p:nvPicPr>
          <p:cNvPr id="212" name="Shape 212"/>
          <p:cNvPicPr preferRelativeResize="0"/>
          <p:nvPr/>
        </p:nvPicPr>
        <p:blipFill rotWithShape="1">
          <a:blip r:embed="rId3">
            <a:alphaModFix/>
          </a:blip>
          <a:srcRect b="0" l="0" r="0" t="0"/>
          <a:stretch/>
        </p:blipFill>
        <p:spPr>
          <a:xfrm>
            <a:off x="3302000" y="2514600"/>
            <a:ext cx="6493576" cy="6460437"/>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15"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b="0" l="0" r="0" t="0"/>
          <a:stretch/>
        </p:blipFill>
        <p:spPr>
          <a:xfrm>
            <a:off x="2967037" y="2667000"/>
            <a:ext cx="6978765" cy="4630285"/>
          </a:xfrm>
          <a:prstGeom prst="rect">
            <a:avLst/>
          </a:prstGeom>
          <a:noFill/>
          <a:ln>
            <a:noFill/>
          </a:ln>
        </p:spPr>
      </p:pic>
      <p:sp>
        <p:nvSpPr>
          <p:cNvPr id="317" name="Shape 317"/>
          <p:cNvSpPr txBox="1"/>
          <p:nvPr/>
        </p:nvSpPr>
        <p:spPr>
          <a:xfrm>
            <a:off x="1101725" y="812800"/>
            <a:ext cx="11190287" cy="939800"/>
          </a:xfrm>
          <a:prstGeom prst="rect">
            <a:avLst/>
          </a:prstGeom>
          <a:noFill/>
          <a:ln>
            <a:noFill/>
          </a:ln>
        </p:spPr>
        <p:txBody>
          <a:bodyPr anchorCtr="0" anchor="t" bIns="0" lIns="0" rIns="40625" wrap="square" tIns="0">
            <a:noAutofit/>
          </a:bodyPr>
          <a:lstStyle/>
          <a:p>
            <a:pPr indent="-407987" lvl="0" marL="39687" marR="0" rtl="0" algn="ctr">
              <a:lnSpc>
                <a:spcPct val="100000"/>
              </a:lnSpc>
              <a:spcBef>
                <a:spcPts val="0"/>
              </a:spcBef>
              <a:spcAft>
                <a:spcPts val="0"/>
              </a:spcAft>
              <a:buClr>
                <a:srgbClr val="004080"/>
              </a:buClr>
              <a:buSzPts val="6400"/>
              <a:buFont typeface="Ovo"/>
              <a:buNone/>
            </a:pPr>
            <a:r>
              <a:rPr b="1" i="0" lang="en-US" sz="6400" u="none">
                <a:solidFill>
                  <a:srgbClr val="004080"/>
                </a:solidFill>
                <a:latin typeface="Ovo"/>
                <a:ea typeface="Ovo"/>
                <a:cs typeface="Ovo"/>
                <a:sym typeface="Ovo"/>
              </a:rPr>
              <a:t>Having a mental health crisis?</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21" name="Shape 321"/>
        <p:cNvGrpSpPr/>
        <p:nvPr/>
      </p:nvGrpSpPr>
      <p:grpSpPr>
        <a:xfrm>
          <a:off x="0" y="0"/>
          <a:ext cx="0" cy="0"/>
          <a:chOff x="0" y="0"/>
          <a:chExt cx="0" cy="0"/>
        </a:xfrm>
      </p:grpSpPr>
      <p:sp>
        <p:nvSpPr>
          <p:cNvPr id="322" name="Shape 322"/>
          <p:cNvSpPr txBox="1"/>
          <p:nvPr/>
        </p:nvSpPr>
        <p:spPr>
          <a:xfrm>
            <a:off x="0" y="1409700"/>
            <a:ext cx="13766800" cy="6883400"/>
          </a:xfrm>
          <a:prstGeom prst="rect">
            <a:avLst/>
          </a:prstGeom>
          <a:noFill/>
          <a:ln>
            <a:noFill/>
          </a:ln>
        </p:spPr>
        <p:txBody>
          <a:bodyPr anchorCtr="0" anchor="t" bIns="0" lIns="0" rIns="0" wrap="square" tIns="0">
            <a:noAutofit/>
          </a:bodyPr>
          <a:lstStyle/>
          <a:p>
            <a:pPr indent="-304800" lvl="0" marL="0" marR="0" rtl="0" algn="ctr">
              <a:lnSpc>
                <a:spcPct val="100000"/>
              </a:lnSpc>
              <a:spcBef>
                <a:spcPts val="0"/>
              </a:spcBef>
              <a:spcAft>
                <a:spcPts val="0"/>
              </a:spcAft>
              <a:buClr>
                <a:srgbClr val="2E2F30"/>
              </a:buClr>
              <a:buSzPts val="4800"/>
              <a:buFont typeface="Ovo"/>
              <a:buNone/>
            </a:pPr>
            <a:r>
              <a:t/>
            </a:r>
            <a:endParaRPr b="1" i="0" sz="4800" u="none">
              <a:solidFill>
                <a:srgbClr val="2E2F30"/>
              </a:solidFill>
              <a:latin typeface="Ovo"/>
              <a:ea typeface="Ovo"/>
              <a:cs typeface="Ovo"/>
              <a:sym typeface="Ovo"/>
            </a:endParaRPr>
          </a:p>
          <a:p>
            <a:pPr indent="-304800" lvl="0" marL="0" marR="0" rtl="0" algn="ctr">
              <a:lnSpc>
                <a:spcPct val="100000"/>
              </a:lnSpc>
              <a:spcBef>
                <a:spcPts val="1000"/>
              </a:spcBef>
              <a:spcAft>
                <a:spcPts val="0"/>
              </a:spcAft>
              <a:buClr>
                <a:srgbClr val="2E2F30"/>
              </a:buClr>
              <a:buSzPts val="4800"/>
              <a:buFont typeface="Ovo"/>
              <a:buNone/>
            </a:pPr>
            <a:r>
              <a:rPr b="1" i="0" lang="en-US" sz="4800" u="none">
                <a:solidFill>
                  <a:srgbClr val="2E2F30"/>
                </a:solidFill>
                <a:latin typeface="Ovo"/>
                <a:ea typeface="Ovo"/>
                <a:cs typeface="Ovo"/>
                <a:sym typeface="Ovo"/>
              </a:rPr>
              <a:t>1-888-NYC-WELL (1-888-692-9355)</a:t>
            </a:r>
          </a:p>
          <a:p>
            <a:pPr indent="-69850" lvl="0" marL="0" marR="0" rtl="0" algn="l">
              <a:lnSpc>
                <a:spcPct val="100000"/>
              </a:lnSpc>
              <a:spcBef>
                <a:spcPts val="600"/>
              </a:spcBef>
              <a:spcAft>
                <a:spcPts val="0"/>
              </a:spcAft>
              <a:buClr>
                <a:srgbClr val="2E2F30"/>
              </a:buClr>
              <a:buSzPts val="1100"/>
              <a:buFont typeface="Ovo"/>
              <a:buNone/>
            </a:pPr>
            <a:r>
              <a:t/>
            </a:r>
            <a:endParaRPr b="0" i="0" sz="1100" u="none">
              <a:solidFill>
                <a:srgbClr val="000000"/>
              </a:solidFill>
              <a:latin typeface="Verdana"/>
              <a:ea typeface="Verdana"/>
              <a:cs typeface="Verdana"/>
              <a:sym typeface="Verdana"/>
            </a:endParaRPr>
          </a:p>
          <a:p>
            <a:pPr indent="-152400" lvl="0" marL="0" marR="0" rtl="0" algn="ctr">
              <a:lnSpc>
                <a:spcPct val="100000"/>
              </a:lnSpc>
              <a:spcBef>
                <a:spcPts val="1100"/>
              </a:spcBef>
              <a:spcAft>
                <a:spcPts val="0"/>
              </a:spcAft>
              <a:buClr>
                <a:srgbClr val="2E2F30"/>
              </a:buClr>
              <a:buSzPts val="2400"/>
              <a:buFont typeface="Ovo"/>
              <a:buNone/>
            </a:pPr>
            <a:r>
              <a:rPr b="1" i="0" lang="en-US" sz="2400" u="none">
                <a:solidFill>
                  <a:srgbClr val="2E2F30"/>
                </a:solidFill>
                <a:latin typeface="Ovo"/>
                <a:ea typeface="Ovo"/>
                <a:cs typeface="Ovo"/>
                <a:sym typeface="Ovo"/>
              </a:rPr>
              <a:t>1-888-NYC-WELL (1-888-692-9355)</a:t>
            </a:r>
            <a:r>
              <a:rPr b="0" i="0" lang="en-US" sz="2400" u="none">
                <a:solidFill>
                  <a:srgbClr val="000000"/>
                </a:solidFill>
                <a:latin typeface="Verdana"/>
                <a:ea typeface="Verdana"/>
                <a:cs typeface="Verdana"/>
                <a:sym typeface="Verdana"/>
              </a:rPr>
              <a:t>is a free, confidential help line for </a:t>
            </a:r>
          </a:p>
          <a:p>
            <a:pPr indent="-152400" lvl="0" marL="0" marR="0" rtl="0" algn="ctr">
              <a:lnSpc>
                <a:spcPct val="100000"/>
              </a:lnSpc>
              <a:spcBef>
                <a:spcPts val="11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New York City residents to help callers find </a:t>
            </a:r>
          </a:p>
          <a:p>
            <a:pPr indent="-152400" lvl="0" marL="0" marR="0" rtl="0" algn="ctr">
              <a:lnSpc>
                <a:spcPct val="100000"/>
              </a:lnSpc>
              <a:spcBef>
                <a:spcPts val="11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mental health </a:t>
            </a:r>
          </a:p>
          <a:p>
            <a:pPr indent="-152400" lvl="0" marL="0" marR="0" rtl="0" algn="ctr">
              <a:lnSpc>
                <a:spcPct val="100000"/>
              </a:lnSpc>
              <a:spcBef>
                <a:spcPts val="11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and substance abuse services.</a:t>
            </a:r>
          </a:p>
          <a:p>
            <a:pPr indent="-152400" lvl="0" marL="0" marR="0" rtl="0" algn="ctr">
              <a:lnSpc>
                <a:spcPct val="100000"/>
              </a:lnSpc>
              <a:spcBef>
                <a:spcPts val="11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They can activate a mobile crisis team!</a:t>
            </a:r>
          </a:p>
        </p:txBody>
      </p:sp>
      <p:sp>
        <p:nvSpPr>
          <p:cNvPr id="323" name="Shape 323"/>
          <p:cNvSpPr txBox="1"/>
          <p:nvPr/>
        </p:nvSpPr>
        <p:spPr>
          <a:xfrm>
            <a:off x="111125" y="292100"/>
            <a:ext cx="12576176" cy="1066800"/>
          </a:xfrm>
          <a:prstGeom prst="rect">
            <a:avLst/>
          </a:prstGeom>
          <a:noFill/>
          <a:ln>
            <a:noFill/>
          </a:ln>
        </p:spPr>
        <p:txBody>
          <a:bodyPr anchorCtr="0" anchor="t" bIns="0" lIns="0" rIns="40625" wrap="square" tIns="0">
            <a:noAutofit/>
          </a:bodyPr>
          <a:lstStyle/>
          <a:p>
            <a:pPr indent="-458787" lvl="0" marL="39687" marR="0" rtl="0" algn="ctr">
              <a:lnSpc>
                <a:spcPct val="100000"/>
              </a:lnSpc>
              <a:spcBef>
                <a:spcPts val="0"/>
              </a:spcBef>
              <a:spcAft>
                <a:spcPts val="0"/>
              </a:spcAft>
              <a:buClr>
                <a:srgbClr val="FF0000"/>
              </a:buClr>
              <a:buSzPts val="7200"/>
              <a:buFont typeface="Ovo"/>
              <a:buNone/>
            </a:pPr>
            <a:r>
              <a:rPr b="1" i="0" lang="en-US" sz="7200" u="none">
                <a:solidFill>
                  <a:srgbClr val="FF0000"/>
                </a:solidFill>
                <a:latin typeface="Ovo"/>
                <a:ea typeface="Ovo"/>
                <a:cs typeface="Ovo"/>
                <a:sym typeface="Ovo"/>
              </a:rPr>
              <a:t>NYC WELL</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27" name="Shape 327"/>
        <p:cNvGrpSpPr/>
        <p:nvPr/>
      </p:nvGrpSpPr>
      <p:grpSpPr>
        <a:xfrm>
          <a:off x="0" y="0"/>
          <a:ext cx="0" cy="0"/>
          <a:chOff x="0" y="0"/>
          <a:chExt cx="0" cy="0"/>
        </a:xfrm>
      </p:grpSpPr>
      <p:sp>
        <p:nvSpPr>
          <p:cNvPr id="328" name="Shape 328"/>
          <p:cNvSpPr txBox="1"/>
          <p:nvPr>
            <p:ph type="title"/>
          </p:nvPr>
        </p:nvSpPr>
        <p:spPr>
          <a:xfrm>
            <a:off x="1016000" y="431800"/>
            <a:ext cx="10972800" cy="1244600"/>
          </a:xfrm>
          <a:prstGeom prst="rect">
            <a:avLst/>
          </a:prstGeom>
          <a:noFill/>
          <a:ln>
            <a:noFill/>
          </a:ln>
        </p:spPr>
        <p:txBody>
          <a:bodyPr anchorCtr="0" anchor="ctr" bIns="50800" lIns="50800" rIns="50800" wrap="square" tIns="50800">
            <a:noAutofit/>
          </a:bodyPr>
          <a:lstStyle/>
          <a:p>
            <a:pPr indent="-533400" lvl="0" marL="0" marR="0" rtl="0" algn="ctr">
              <a:lnSpc>
                <a:spcPct val="100000"/>
              </a:lnSpc>
              <a:spcBef>
                <a:spcPts val="0"/>
              </a:spcBef>
              <a:spcAft>
                <a:spcPts val="0"/>
              </a:spcAft>
              <a:buClr>
                <a:srgbClr val="FF0000"/>
              </a:buClr>
              <a:buSzPts val="8400"/>
              <a:buFont typeface="Ovo"/>
              <a:buNone/>
            </a:pPr>
            <a:r>
              <a:rPr b="0" i="0" lang="en-US" sz="8400" u="none" cap="none" strike="noStrike">
                <a:solidFill>
                  <a:srgbClr val="FF0000"/>
                </a:solidFill>
                <a:latin typeface="Ovo"/>
                <a:ea typeface="Ovo"/>
                <a:cs typeface="Ovo"/>
                <a:sym typeface="Ovo"/>
              </a:rPr>
              <a:t>Kindness</a:t>
            </a:r>
          </a:p>
        </p:txBody>
      </p:sp>
      <p:sp>
        <p:nvSpPr>
          <p:cNvPr id="329" name="Shape 329"/>
          <p:cNvSpPr txBox="1"/>
          <p:nvPr/>
        </p:nvSpPr>
        <p:spPr>
          <a:xfrm>
            <a:off x="939800" y="1752600"/>
            <a:ext cx="11506200" cy="7710487"/>
          </a:xfrm>
          <a:prstGeom prst="rect">
            <a:avLst/>
          </a:prstGeom>
          <a:noFill/>
          <a:ln>
            <a:noFill/>
          </a:ln>
        </p:spPr>
        <p:txBody>
          <a:bodyPr anchorCtr="0" anchor="t" bIns="45700" lIns="91425" rIns="91425" wrap="square" tIns="45700">
            <a:noAutofit/>
          </a:bodyPr>
          <a:lstStyle/>
          <a:p>
            <a:pPr indent="-349250" lvl="0" marL="0" marR="0" rtl="0" algn="l">
              <a:lnSpc>
                <a:spcPct val="100000"/>
              </a:lnSpc>
              <a:spcBef>
                <a:spcPts val="0"/>
              </a:spcBef>
              <a:spcAft>
                <a:spcPts val="0"/>
              </a:spcAft>
              <a:buClr>
                <a:srgbClr val="0000FF"/>
              </a:buClr>
              <a:buSzPts val="5500"/>
              <a:buFont typeface="Ovo"/>
              <a:buNone/>
            </a:pPr>
            <a:r>
              <a:rPr b="0" i="0" lang="en-US" sz="5500" u="none">
                <a:solidFill>
                  <a:srgbClr val="0000FF"/>
                </a:solidFill>
                <a:latin typeface="Ovo"/>
                <a:ea typeface="Ovo"/>
                <a:cs typeface="Ovo"/>
                <a:sym typeface="Ovo"/>
              </a:rPr>
              <a:t>“Three things in human life are important: the first is to be kind; the second is to be kind; and the third is to be kind.”</a:t>
            </a:r>
          </a:p>
          <a:p>
            <a:pPr indent="-349250" lvl="0" marL="0" marR="0" rtl="0" algn="l">
              <a:lnSpc>
                <a:spcPct val="100000"/>
              </a:lnSpc>
              <a:spcBef>
                <a:spcPts val="0"/>
              </a:spcBef>
              <a:spcAft>
                <a:spcPts val="0"/>
              </a:spcAft>
              <a:buClr>
                <a:srgbClr val="FF0000"/>
              </a:buClr>
              <a:buSzPts val="5500"/>
              <a:buFont typeface="Ovo"/>
              <a:buNone/>
            </a:pPr>
            <a:r>
              <a:rPr b="0" i="0" lang="en-US" sz="5500" u="none">
                <a:solidFill>
                  <a:srgbClr val="FF0000"/>
                </a:solidFill>
                <a:latin typeface="Ovo"/>
                <a:ea typeface="Ovo"/>
                <a:cs typeface="Ovo"/>
                <a:sym typeface="Ovo"/>
              </a:rPr>
              <a:t>Henry James</a:t>
            </a:r>
          </a:p>
          <a:p>
            <a:pPr indent="-349250" lvl="0" marL="0" marR="0" rtl="0" algn="l">
              <a:lnSpc>
                <a:spcPct val="100000"/>
              </a:lnSpc>
              <a:spcBef>
                <a:spcPts val="0"/>
              </a:spcBef>
              <a:spcAft>
                <a:spcPts val="0"/>
              </a:spcAft>
              <a:buClr>
                <a:srgbClr val="2E2F30"/>
              </a:buClr>
              <a:buSzPts val="5500"/>
              <a:buFont typeface="Ovo"/>
              <a:buNone/>
            </a:pPr>
            <a:r>
              <a:t/>
            </a:r>
            <a:endParaRPr b="0" i="0" sz="5500" u="none">
              <a:solidFill>
                <a:srgbClr val="0000FF"/>
              </a:solidFill>
              <a:latin typeface="Ovo"/>
              <a:ea typeface="Ovo"/>
              <a:cs typeface="Ovo"/>
              <a:sym typeface="Ovo"/>
            </a:endParaRPr>
          </a:p>
          <a:p>
            <a:pPr indent="-349250" lvl="0" marL="0" marR="0" rtl="0" algn="l">
              <a:lnSpc>
                <a:spcPct val="100000"/>
              </a:lnSpc>
              <a:spcBef>
                <a:spcPts val="0"/>
              </a:spcBef>
              <a:spcAft>
                <a:spcPts val="0"/>
              </a:spcAft>
              <a:buClr>
                <a:srgbClr val="0000FF"/>
              </a:buClr>
              <a:buSzPts val="5500"/>
              <a:buFont typeface="Ovo"/>
              <a:buNone/>
            </a:pPr>
            <a:r>
              <a:rPr b="0" i="0" lang="en-US" sz="5500" u="none">
                <a:solidFill>
                  <a:srgbClr val="0000FF"/>
                </a:solidFill>
                <a:latin typeface="Ovo"/>
                <a:ea typeface="Ovo"/>
                <a:cs typeface="Ovo"/>
                <a:sym typeface="Ovo"/>
              </a:rPr>
              <a:t>“Be kinder than necessary because everyone you meet is fighting some kind of battle.”  </a:t>
            </a:r>
            <a:r>
              <a:rPr b="0" i="0" lang="en-US" sz="5500" u="none">
                <a:solidFill>
                  <a:srgbClr val="FF0000"/>
                </a:solidFill>
                <a:latin typeface="Ovo"/>
                <a:ea typeface="Ovo"/>
                <a:cs typeface="Ovo"/>
                <a:sym typeface="Ovo"/>
              </a:rPr>
              <a:t>Plato</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16" name="Shape 216"/>
        <p:cNvGrpSpPr/>
        <p:nvPr/>
      </p:nvGrpSpPr>
      <p:grpSpPr>
        <a:xfrm>
          <a:off x="0" y="0"/>
          <a:ext cx="0" cy="0"/>
          <a:chOff x="0" y="0"/>
          <a:chExt cx="0" cy="0"/>
        </a:xfrm>
      </p:grpSpPr>
      <p:sp>
        <p:nvSpPr>
          <p:cNvPr id="217" name="Shape 217"/>
          <p:cNvSpPr txBox="1"/>
          <p:nvPr/>
        </p:nvSpPr>
        <p:spPr>
          <a:xfrm>
            <a:off x="1773237" y="3883025"/>
            <a:ext cx="10521950" cy="5022850"/>
          </a:xfrm>
          <a:prstGeom prst="rect">
            <a:avLst/>
          </a:prstGeom>
          <a:noFill/>
          <a:ln>
            <a:noFill/>
          </a:ln>
        </p:spPr>
        <p:txBody>
          <a:bodyPr anchorCtr="0" anchor="t" bIns="45700" lIns="91425" rIns="91425" wrap="square" tIns="45700">
            <a:noAutofit/>
          </a:bodyPr>
          <a:lstStyle/>
          <a:p>
            <a:pPr indent="-508000" lvl="0" marL="0" marR="0" rtl="0" algn="ctr">
              <a:lnSpc>
                <a:spcPct val="100000"/>
              </a:lnSpc>
              <a:spcBef>
                <a:spcPts val="0"/>
              </a:spcBef>
              <a:spcAft>
                <a:spcPts val="0"/>
              </a:spcAft>
              <a:buClr>
                <a:srgbClr val="0000FF"/>
              </a:buClr>
              <a:buSzPts val="8000"/>
              <a:buFont typeface="Ovo"/>
              <a:buNone/>
            </a:pPr>
            <a:r>
              <a:rPr b="1" i="0" lang="en-US" sz="8000" u="none" cap="none" strike="noStrike">
                <a:solidFill>
                  <a:srgbClr val="0000FF"/>
                </a:solidFill>
                <a:latin typeface="Ovo"/>
                <a:ea typeface="Ovo"/>
                <a:cs typeface="Ovo"/>
                <a:sym typeface="Ovo"/>
              </a:rPr>
              <a:t>SNAP,  </a:t>
            </a:r>
            <a:r>
              <a:rPr b="1" i="0" lang="en-US" sz="8000" u="none" cap="none" strike="noStrike">
                <a:solidFill>
                  <a:srgbClr val="FF0000"/>
                </a:solidFill>
                <a:latin typeface="Ovo"/>
                <a:ea typeface="Ovo"/>
                <a:cs typeface="Ovo"/>
                <a:sym typeface="Ovo"/>
              </a:rPr>
              <a:t>WIC,</a:t>
            </a:r>
            <a:r>
              <a:rPr b="1" i="0" lang="en-US" sz="8000" u="none" cap="none" strike="noStrike">
                <a:solidFill>
                  <a:srgbClr val="0000FF"/>
                </a:solidFill>
                <a:latin typeface="Ovo"/>
                <a:ea typeface="Ovo"/>
                <a:cs typeface="Ovo"/>
                <a:sym typeface="Ovo"/>
              </a:rPr>
              <a:t>  </a:t>
            </a:r>
          </a:p>
          <a:p>
            <a:pPr indent="-508000" lvl="0" marL="0" marR="0" rtl="0" algn="ctr">
              <a:lnSpc>
                <a:spcPct val="100000"/>
              </a:lnSpc>
              <a:spcBef>
                <a:spcPts val="0"/>
              </a:spcBef>
              <a:spcAft>
                <a:spcPts val="0"/>
              </a:spcAft>
              <a:buClr>
                <a:srgbClr val="660066"/>
              </a:buClr>
              <a:buSzPts val="8000"/>
              <a:buFont typeface="Ovo"/>
              <a:buNone/>
            </a:pPr>
            <a:r>
              <a:rPr b="1" i="0" lang="en-US" sz="8000" u="none" cap="none" strike="noStrike">
                <a:solidFill>
                  <a:srgbClr val="660066"/>
                </a:solidFill>
                <a:latin typeface="Ovo"/>
                <a:ea typeface="Ovo"/>
                <a:cs typeface="Ovo"/>
                <a:sym typeface="Ovo"/>
              </a:rPr>
              <a:t>SSI,</a:t>
            </a:r>
            <a:r>
              <a:rPr b="1" i="0" lang="en-US" sz="8000" u="none" cap="none" strike="noStrike">
                <a:solidFill>
                  <a:srgbClr val="0000FF"/>
                </a:solidFill>
                <a:latin typeface="Ovo"/>
                <a:ea typeface="Ovo"/>
                <a:cs typeface="Ovo"/>
                <a:sym typeface="Ovo"/>
              </a:rPr>
              <a:t>  </a:t>
            </a:r>
          </a:p>
          <a:p>
            <a:pPr indent="-508000" lvl="0" marL="0" marR="0" rtl="0" algn="ctr">
              <a:lnSpc>
                <a:spcPct val="100000"/>
              </a:lnSpc>
              <a:spcBef>
                <a:spcPts val="0"/>
              </a:spcBef>
              <a:spcAft>
                <a:spcPts val="0"/>
              </a:spcAft>
              <a:buClr>
                <a:srgbClr val="008000"/>
              </a:buClr>
              <a:buSzPts val="8000"/>
              <a:buFont typeface="Ovo"/>
              <a:buNone/>
            </a:pPr>
            <a:r>
              <a:rPr b="1" i="0" lang="en-US" sz="8000" u="none" cap="none" strike="noStrike">
                <a:solidFill>
                  <a:srgbClr val="008000"/>
                </a:solidFill>
                <a:latin typeface="Ovo"/>
                <a:ea typeface="Ovo"/>
                <a:cs typeface="Ovo"/>
                <a:sym typeface="Ovo"/>
              </a:rPr>
              <a:t>SSDI, </a:t>
            </a:r>
            <a:r>
              <a:rPr b="1" i="0" lang="en-US" sz="8000" u="none" cap="none" strike="noStrike">
                <a:solidFill>
                  <a:srgbClr val="3366FF"/>
                </a:solidFill>
                <a:latin typeface="Ovo"/>
                <a:ea typeface="Ovo"/>
                <a:cs typeface="Ovo"/>
                <a:sym typeface="Ovo"/>
              </a:rPr>
              <a:t>FEPS,</a:t>
            </a:r>
          </a:p>
          <a:p>
            <a:pPr indent="-508000" lvl="0" marL="0" marR="0" rtl="0" algn="ctr">
              <a:lnSpc>
                <a:spcPct val="100000"/>
              </a:lnSpc>
              <a:spcBef>
                <a:spcPts val="0"/>
              </a:spcBef>
              <a:spcAft>
                <a:spcPts val="0"/>
              </a:spcAft>
              <a:buClr>
                <a:srgbClr val="151414"/>
              </a:buClr>
              <a:buSzPts val="8000"/>
              <a:buFont typeface="Ovo"/>
              <a:buNone/>
            </a:pPr>
            <a:r>
              <a:rPr b="1" i="0" lang="en-US" sz="8000" u="none" cap="none" strike="noStrike">
                <a:solidFill>
                  <a:srgbClr val="151414"/>
                </a:solidFill>
                <a:latin typeface="Ovo"/>
                <a:ea typeface="Ovo"/>
                <a:cs typeface="Ovo"/>
                <a:sym typeface="Ovo"/>
              </a:rPr>
              <a:t>DRIE, </a:t>
            </a:r>
            <a:r>
              <a:rPr b="1" i="0" lang="en-US" sz="8000" u="none" cap="none" strike="noStrike">
                <a:solidFill>
                  <a:srgbClr val="FF6600"/>
                </a:solidFill>
                <a:latin typeface="Ovo"/>
                <a:ea typeface="Ovo"/>
                <a:cs typeface="Ovo"/>
                <a:sym typeface="Ovo"/>
              </a:rPr>
              <a:t>TANF</a:t>
            </a:r>
          </a:p>
        </p:txBody>
      </p:sp>
      <p:pic>
        <p:nvPicPr>
          <p:cNvPr id="218" name="Shape 218"/>
          <p:cNvPicPr preferRelativeResize="0"/>
          <p:nvPr/>
        </p:nvPicPr>
        <p:blipFill rotWithShape="1">
          <a:blip r:embed="rId3">
            <a:alphaModFix/>
          </a:blip>
          <a:srcRect b="0" l="0" r="0" t="0"/>
          <a:stretch/>
        </p:blipFill>
        <p:spPr>
          <a:xfrm>
            <a:off x="4826000" y="533400"/>
            <a:ext cx="4260373" cy="3200400"/>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22" name="Shape 222"/>
        <p:cNvGrpSpPr/>
        <p:nvPr/>
      </p:nvGrpSpPr>
      <p:grpSpPr>
        <a:xfrm>
          <a:off x="0" y="0"/>
          <a:ext cx="0" cy="0"/>
          <a:chOff x="0" y="0"/>
          <a:chExt cx="0" cy="0"/>
        </a:xfrm>
      </p:grpSpPr>
      <p:sp>
        <p:nvSpPr>
          <p:cNvPr id="223" name="Shape 223"/>
          <p:cNvSpPr txBox="1"/>
          <p:nvPr/>
        </p:nvSpPr>
        <p:spPr>
          <a:xfrm>
            <a:off x="711200" y="304800"/>
            <a:ext cx="11582400" cy="9294812"/>
          </a:xfrm>
          <a:prstGeom prst="rect">
            <a:avLst/>
          </a:prstGeom>
          <a:noFill/>
          <a:ln>
            <a:noFill/>
          </a:ln>
        </p:spPr>
        <p:txBody>
          <a:bodyPr anchorCtr="0" anchor="t" bIns="45700" lIns="91425" rIns="91425" wrap="square" tIns="45700">
            <a:noAutofit/>
          </a:bodyPr>
          <a:lstStyle/>
          <a:p>
            <a:pPr indent="-254000" lvl="0" marL="0" marR="0" rtl="0" algn="ctr">
              <a:lnSpc>
                <a:spcPct val="100000"/>
              </a:lnSpc>
              <a:spcBef>
                <a:spcPts val="0"/>
              </a:spcBef>
              <a:spcAft>
                <a:spcPts val="0"/>
              </a:spcAft>
              <a:buClr>
                <a:srgbClr val="FF0000"/>
              </a:buClr>
              <a:buSzPts val="4000"/>
              <a:buFont typeface="Ovo"/>
              <a:buNone/>
            </a:pPr>
            <a:r>
              <a:rPr b="1" i="0" lang="en-US" sz="4000" u="none" cap="none" strike="noStrike">
                <a:solidFill>
                  <a:srgbClr val="FF0000"/>
                </a:solidFill>
                <a:latin typeface="Ovo"/>
                <a:ea typeface="Ovo"/>
                <a:cs typeface="Ovo"/>
                <a:sym typeface="Ovo"/>
              </a:rPr>
              <a:t>How many did you get correct?</a:t>
            </a:r>
          </a:p>
          <a:p>
            <a:pPr indent="-76200" lvl="0" marL="0" marR="0" rtl="0" algn="l">
              <a:lnSpc>
                <a:spcPct val="100000"/>
              </a:lnSpc>
              <a:spcBef>
                <a:spcPts val="0"/>
              </a:spcBef>
              <a:spcAft>
                <a:spcPts val="0"/>
              </a:spcAft>
              <a:buClr>
                <a:srgbClr val="2E2F30"/>
              </a:buClr>
              <a:buSzPts val="1200"/>
              <a:buFont typeface="Ovo"/>
              <a:buNone/>
            </a:pPr>
            <a:r>
              <a:t/>
            </a:r>
            <a:endParaRPr b="0" i="0" sz="1200" u="none" cap="none" strike="noStrike">
              <a:solidFill>
                <a:srgbClr val="2E2F30"/>
              </a:solidFill>
              <a:latin typeface="Ovo"/>
              <a:ea typeface="Ovo"/>
              <a:cs typeface="Ovo"/>
              <a:sym typeface="Ovo"/>
            </a:endParaRP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SNAP</a:t>
            </a:r>
            <a:r>
              <a:rPr b="0" i="0" lang="en-US" sz="4600" u="none" cap="none" strike="noStrike">
                <a:solidFill>
                  <a:srgbClr val="2E2F30"/>
                </a:solidFill>
                <a:latin typeface="Ovo"/>
                <a:ea typeface="Ovo"/>
                <a:cs typeface="Ovo"/>
                <a:sym typeface="Ovo"/>
              </a:rPr>
              <a:t>:  Supplemental Nutrition Assistance Program (used to be called Food Stamps)</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WIC</a:t>
            </a:r>
            <a:r>
              <a:rPr b="0" i="0" lang="en-US" sz="4600" u="none" cap="none" strike="noStrike">
                <a:solidFill>
                  <a:srgbClr val="2E2F30"/>
                </a:solidFill>
                <a:latin typeface="Ovo"/>
                <a:ea typeface="Ovo"/>
                <a:cs typeface="Ovo"/>
                <a:sym typeface="Ovo"/>
              </a:rPr>
              <a:t>: Women, Infants and Children’s Program</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SSI</a:t>
            </a:r>
            <a:r>
              <a:rPr b="0" i="0" lang="en-US" sz="4600" u="none" cap="none" strike="noStrike">
                <a:solidFill>
                  <a:srgbClr val="2E2F30"/>
                </a:solidFill>
                <a:latin typeface="Ovo"/>
                <a:ea typeface="Ovo"/>
                <a:cs typeface="Ovo"/>
                <a:sym typeface="Ovo"/>
              </a:rPr>
              <a:t>: Supplemental Security Income</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SSDI</a:t>
            </a:r>
            <a:r>
              <a:rPr b="0" i="0" lang="en-US" sz="4600" u="none" cap="none" strike="noStrike">
                <a:solidFill>
                  <a:srgbClr val="2E2F30"/>
                </a:solidFill>
                <a:latin typeface="Ovo"/>
                <a:ea typeface="Ovo"/>
                <a:cs typeface="Ovo"/>
                <a:sym typeface="Ovo"/>
              </a:rPr>
              <a:t>: Social Security Disability Insurance</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FEP</a:t>
            </a:r>
            <a:r>
              <a:rPr b="1" i="0" lang="en-US" sz="4600" u="none" cap="none" strike="noStrike">
                <a:solidFill>
                  <a:srgbClr val="0000FF"/>
                </a:solidFill>
                <a:latin typeface="Ovo"/>
                <a:ea typeface="Ovo"/>
                <a:cs typeface="Ovo"/>
                <a:sym typeface="Ovo"/>
              </a:rPr>
              <a:t>S</a:t>
            </a:r>
            <a:r>
              <a:rPr b="0" i="0" lang="en-US" sz="4600" u="none" cap="none" strike="noStrike">
                <a:solidFill>
                  <a:srgbClr val="2E2F30"/>
                </a:solidFill>
                <a:latin typeface="Ovo"/>
                <a:ea typeface="Ovo"/>
                <a:cs typeface="Ovo"/>
                <a:sym typeface="Ovo"/>
              </a:rPr>
              <a:t>: Family Eviction Prevention Supplement (Used to be Jiggetts Funding)</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DRIE</a:t>
            </a:r>
            <a:r>
              <a:rPr b="0" i="0" lang="en-US" sz="4600" u="none" cap="none" strike="noStrike">
                <a:solidFill>
                  <a:srgbClr val="2E2F30"/>
                </a:solidFill>
                <a:latin typeface="Ovo"/>
                <a:ea typeface="Ovo"/>
                <a:cs typeface="Ovo"/>
                <a:sym typeface="Ovo"/>
              </a:rPr>
              <a:t>: Disability Rent Increase Exemption</a:t>
            </a:r>
          </a:p>
          <a:p>
            <a:pPr indent="-292100" lvl="0" marL="0" marR="0" rtl="0" algn="l">
              <a:lnSpc>
                <a:spcPct val="100000"/>
              </a:lnSpc>
              <a:spcBef>
                <a:spcPts val="0"/>
              </a:spcBef>
              <a:spcAft>
                <a:spcPts val="0"/>
              </a:spcAft>
              <a:buClr>
                <a:srgbClr val="0000FF"/>
              </a:buClr>
              <a:buSzPts val="4600"/>
              <a:buFont typeface="Ovo"/>
              <a:buNone/>
            </a:pPr>
            <a:r>
              <a:rPr b="1" i="0" lang="en-US" sz="4600" u="sng" cap="none" strike="noStrike">
                <a:solidFill>
                  <a:srgbClr val="0000FF"/>
                </a:solidFill>
                <a:latin typeface="Ovo"/>
                <a:ea typeface="Ovo"/>
                <a:cs typeface="Ovo"/>
                <a:sym typeface="Ovo"/>
              </a:rPr>
              <a:t>TANF</a:t>
            </a:r>
            <a:r>
              <a:rPr b="0" i="0" lang="en-US" sz="4600" u="none" cap="none" strike="noStrike">
                <a:solidFill>
                  <a:srgbClr val="2E2F30"/>
                </a:solidFill>
                <a:latin typeface="Ovo"/>
                <a:ea typeface="Ovo"/>
                <a:cs typeface="Ovo"/>
                <a:sym typeface="Ovo"/>
              </a:rPr>
              <a:t>: Temporary Aid to Needy Families (Used to be called Public Assistance or Welfare) 60 month limit.</a:t>
            </a:r>
          </a:p>
          <a:p>
            <a:pPr indent="0" lvl="0" marL="0" marR="0" rtl="0" algn="l">
              <a:lnSpc>
                <a:spcPct val="100000"/>
              </a:lnSpc>
              <a:spcBef>
                <a:spcPts val="0"/>
              </a:spcBef>
              <a:spcAft>
                <a:spcPts val="0"/>
              </a:spcAft>
              <a:buNone/>
            </a:pPr>
            <a:r>
              <a:t/>
            </a:r>
            <a:endParaRPr b="0" i="0" sz="4600" u="none">
              <a:solidFill>
                <a:srgbClr val="2E2F30"/>
              </a:solidFill>
              <a:latin typeface="Ovo"/>
              <a:ea typeface="Ovo"/>
              <a:cs typeface="Ovo"/>
              <a:sym typeface="Ovo"/>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27"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b="0" l="0" r="0" t="0"/>
          <a:stretch/>
        </p:blipFill>
        <p:spPr>
          <a:xfrm>
            <a:off x="4521200" y="304800"/>
            <a:ext cx="3287025" cy="2461583"/>
          </a:xfrm>
          <a:prstGeom prst="rect">
            <a:avLst/>
          </a:prstGeom>
          <a:noFill/>
          <a:ln>
            <a:noFill/>
          </a:ln>
        </p:spPr>
      </p:pic>
      <p:sp>
        <p:nvSpPr>
          <p:cNvPr id="229" name="Shape 229"/>
          <p:cNvSpPr txBox="1"/>
          <p:nvPr/>
        </p:nvSpPr>
        <p:spPr>
          <a:xfrm>
            <a:off x="711200" y="3048000"/>
            <a:ext cx="11887200" cy="4832350"/>
          </a:xfrm>
          <a:prstGeom prst="rect">
            <a:avLst/>
          </a:prstGeom>
          <a:noFill/>
          <a:ln>
            <a:noFill/>
          </a:ln>
        </p:spPr>
        <p:txBody>
          <a:bodyPr anchorCtr="0" anchor="t" bIns="45700" lIns="91425" rIns="91425" wrap="square" tIns="45700">
            <a:noAutofit/>
          </a:bodyPr>
          <a:lstStyle/>
          <a:p>
            <a:pPr indent="-279400" lvl="0" marL="0" marR="0" rtl="0" algn="l">
              <a:lnSpc>
                <a:spcPct val="100000"/>
              </a:lnSpc>
              <a:spcBef>
                <a:spcPts val="0"/>
              </a:spcBef>
              <a:spcAft>
                <a:spcPts val="0"/>
              </a:spcAft>
              <a:buClr>
                <a:srgbClr val="FF0000"/>
              </a:buClr>
              <a:buSzPts val="4400"/>
              <a:buFont typeface="Ovo"/>
              <a:buNone/>
            </a:pPr>
            <a:r>
              <a:rPr b="1" i="0" lang="en-US" sz="4400" u="sng">
                <a:solidFill>
                  <a:srgbClr val="FF0000"/>
                </a:solidFill>
                <a:latin typeface="Ovo"/>
                <a:ea typeface="Ovo"/>
                <a:cs typeface="Ovo"/>
                <a:sym typeface="Ovo"/>
              </a:rPr>
              <a:t>SNAP</a:t>
            </a:r>
            <a:r>
              <a:rPr b="0" i="0" lang="en-US" sz="4400" u="none">
                <a:solidFill>
                  <a:srgbClr val="2E2F30"/>
                </a:solidFill>
                <a:latin typeface="Ovo"/>
                <a:ea typeface="Ovo"/>
                <a:cs typeface="Ovo"/>
                <a:sym typeface="Ovo"/>
              </a:rPr>
              <a:t>: Income based subsidy to get food.  Must be documented</a:t>
            </a:r>
          </a:p>
          <a:p>
            <a:pPr indent="-279400" lvl="0" marL="0" marR="0" rtl="0" algn="l">
              <a:lnSpc>
                <a:spcPct val="100000"/>
              </a:lnSpc>
              <a:spcBef>
                <a:spcPts val="0"/>
              </a:spcBef>
              <a:spcAft>
                <a:spcPts val="0"/>
              </a:spcAft>
              <a:buClr>
                <a:srgbClr val="FF0000"/>
              </a:buClr>
              <a:buSzPts val="4400"/>
              <a:buFont typeface="Ovo"/>
              <a:buNone/>
            </a:pPr>
            <a:r>
              <a:rPr b="1" i="0" lang="en-US" sz="4400" u="sng">
                <a:solidFill>
                  <a:srgbClr val="FF0000"/>
                </a:solidFill>
                <a:latin typeface="Ovo"/>
                <a:ea typeface="Ovo"/>
                <a:cs typeface="Ovo"/>
                <a:sym typeface="Ovo"/>
              </a:rPr>
              <a:t>WIC</a:t>
            </a:r>
            <a:r>
              <a:rPr b="0" i="0" lang="en-US" sz="4400" u="none">
                <a:solidFill>
                  <a:srgbClr val="2E2F30"/>
                </a:solidFill>
                <a:latin typeface="Ovo"/>
                <a:ea typeface="Ovo"/>
                <a:cs typeface="Ovo"/>
                <a:sym typeface="Ovo"/>
              </a:rPr>
              <a:t>: Birth to 5 nutrition program.  Don’t have to be documented.</a:t>
            </a:r>
          </a:p>
          <a:p>
            <a:pPr indent="-279400" lvl="0" marL="0" marR="0" rtl="0" algn="l">
              <a:lnSpc>
                <a:spcPct val="100000"/>
              </a:lnSpc>
              <a:spcBef>
                <a:spcPts val="0"/>
              </a:spcBef>
              <a:spcAft>
                <a:spcPts val="0"/>
              </a:spcAft>
              <a:buClr>
                <a:srgbClr val="FF0000"/>
              </a:buClr>
              <a:buSzPts val="4400"/>
              <a:buFont typeface="Ovo"/>
              <a:buNone/>
            </a:pPr>
            <a:r>
              <a:rPr b="1" i="0" lang="en-US" sz="4400" u="sng">
                <a:solidFill>
                  <a:srgbClr val="FF0000"/>
                </a:solidFill>
                <a:latin typeface="Ovo"/>
                <a:ea typeface="Ovo"/>
                <a:cs typeface="Ovo"/>
                <a:sym typeface="Ovo"/>
              </a:rPr>
              <a:t>SSI</a:t>
            </a:r>
            <a:r>
              <a:rPr b="0" i="0" lang="en-US" sz="4400" u="none">
                <a:solidFill>
                  <a:srgbClr val="2E2F30"/>
                </a:solidFill>
                <a:latin typeface="Ovo"/>
                <a:ea typeface="Ovo"/>
                <a:cs typeface="Ovo"/>
                <a:sym typeface="Ovo"/>
              </a:rPr>
              <a:t>: Monthly check for a person with a chronic disability that leads to severe functional limitations.  It is income based.</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3" name="Shape 233"/>
        <p:cNvGrpSpPr/>
        <p:nvPr/>
      </p:nvGrpSpPr>
      <p:grpSpPr>
        <a:xfrm>
          <a:off x="0" y="0"/>
          <a:ext cx="0" cy="0"/>
          <a:chOff x="0" y="0"/>
          <a:chExt cx="0" cy="0"/>
        </a:xfrm>
      </p:grpSpPr>
      <p:sp>
        <p:nvSpPr>
          <p:cNvPr id="234" name="Shape 234"/>
          <p:cNvSpPr txBox="1"/>
          <p:nvPr/>
        </p:nvSpPr>
        <p:spPr>
          <a:xfrm>
            <a:off x="635000" y="2438400"/>
            <a:ext cx="11963400" cy="6002337"/>
          </a:xfrm>
          <a:prstGeom prst="rect">
            <a:avLst/>
          </a:prstGeom>
          <a:noFill/>
          <a:ln>
            <a:noFill/>
          </a:ln>
        </p:spPr>
        <p:txBody>
          <a:bodyPr anchorCtr="0" anchor="t" bIns="45700" lIns="91425" rIns="91425" wrap="square" tIns="45700">
            <a:noAutofit/>
          </a:bodyPr>
          <a:lstStyle/>
          <a:p>
            <a:pPr indent="-203200" lvl="0" marL="0" marR="0" rtl="0" algn="l">
              <a:lnSpc>
                <a:spcPct val="100000"/>
              </a:lnSpc>
              <a:spcBef>
                <a:spcPts val="0"/>
              </a:spcBef>
              <a:spcAft>
                <a:spcPts val="0"/>
              </a:spcAft>
              <a:buClr>
                <a:srgbClr val="FF0000"/>
              </a:buClr>
              <a:buSzPts val="3200"/>
              <a:buFont typeface="Ovo"/>
              <a:buNone/>
            </a:pPr>
            <a:r>
              <a:rPr b="1" i="0" lang="en-US" sz="3200" u="sng">
                <a:solidFill>
                  <a:srgbClr val="FF0000"/>
                </a:solidFill>
                <a:latin typeface="Ovo"/>
                <a:ea typeface="Ovo"/>
                <a:cs typeface="Ovo"/>
                <a:sym typeface="Ovo"/>
              </a:rPr>
              <a:t>SSDI</a:t>
            </a:r>
            <a:r>
              <a:rPr b="0" i="0" lang="en-US" sz="3200" u="none">
                <a:solidFill>
                  <a:srgbClr val="2E2F30"/>
                </a:solidFill>
                <a:latin typeface="Ovo"/>
                <a:ea typeface="Ovo"/>
                <a:cs typeface="Ovo"/>
                <a:sym typeface="Ovo"/>
              </a:rPr>
              <a:t>: Monthly check for a person who has worked the required number of quarters and now has a disability making it difficult for full time work.  Adult children with disabilities can also get the SSDI based upon the parent’s work record if a parent is retired and collects Social Security, dies or goes on Disability Insurance.</a:t>
            </a:r>
          </a:p>
          <a:p>
            <a:pPr indent="-203200" lvl="0" marL="0" marR="0" rtl="0" algn="l">
              <a:lnSpc>
                <a:spcPct val="100000"/>
              </a:lnSpc>
              <a:spcBef>
                <a:spcPts val="0"/>
              </a:spcBef>
              <a:spcAft>
                <a:spcPts val="0"/>
              </a:spcAft>
              <a:buClr>
                <a:srgbClr val="FF0000"/>
              </a:buClr>
              <a:buSzPts val="3200"/>
              <a:buFont typeface="Ovo"/>
              <a:buNone/>
            </a:pPr>
            <a:r>
              <a:rPr b="1" i="0" lang="en-US" sz="3200" u="sng">
                <a:solidFill>
                  <a:srgbClr val="FF0000"/>
                </a:solidFill>
                <a:latin typeface="Ovo"/>
                <a:ea typeface="Ovo"/>
                <a:cs typeface="Ovo"/>
                <a:sym typeface="Ovo"/>
              </a:rPr>
              <a:t>FEPS</a:t>
            </a:r>
            <a:r>
              <a:rPr b="0" i="0" lang="en-US" sz="3200" u="none">
                <a:solidFill>
                  <a:srgbClr val="2E2F30"/>
                </a:solidFill>
                <a:latin typeface="Ovo"/>
                <a:ea typeface="Ovo"/>
                <a:cs typeface="Ovo"/>
                <a:sym typeface="Ovo"/>
              </a:rPr>
              <a:t>: For those facing eviction, on Public Assistance and have a child.  They might pay back rent and subsidize future rent for 5 years.</a:t>
            </a:r>
          </a:p>
          <a:p>
            <a:pPr indent="-203200" lvl="0" marL="0" marR="0" rtl="0" algn="l">
              <a:lnSpc>
                <a:spcPct val="100000"/>
              </a:lnSpc>
              <a:spcBef>
                <a:spcPts val="0"/>
              </a:spcBef>
              <a:spcAft>
                <a:spcPts val="0"/>
              </a:spcAft>
              <a:buClr>
                <a:srgbClr val="FF0000"/>
              </a:buClr>
              <a:buSzPts val="3200"/>
              <a:buFont typeface="Ovo"/>
              <a:buNone/>
            </a:pPr>
            <a:r>
              <a:rPr b="1" i="0" lang="en-US" sz="3200" u="sng">
                <a:solidFill>
                  <a:srgbClr val="FF0000"/>
                </a:solidFill>
                <a:latin typeface="Ovo"/>
                <a:ea typeface="Ovo"/>
                <a:cs typeface="Ovo"/>
                <a:sym typeface="Ovo"/>
              </a:rPr>
              <a:t>DRIE</a:t>
            </a:r>
            <a:r>
              <a:rPr b="0" i="0" lang="en-US" sz="3200" u="none">
                <a:solidFill>
                  <a:srgbClr val="2E2F30"/>
                </a:solidFill>
                <a:latin typeface="Ovo"/>
                <a:ea typeface="Ovo"/>
                <a:cs typeface="Ovo"/>
                <a:sym typeface="Ovo"/>
              </a:rPr>
              <a:t>: If you live in a rent controlled, rent stabilized or Mitchell Lama and the landlord wants to increase your rent, this program will prevent that.</a:t>
            </a:r>
          </a:p>
          <a:p>
            <a:pPr indent="-203200" lvl="0" marL="0" marR="0" rtl="0" algn="l">
              <a:lnSpc>
                <a:spcPct val="100000"/>
              </a:lnSpc>
              <a:spcBef>
                <a:spcPts val="0"/>
              </a:spcBef>
              <a:spcAft>
                <a:spcPts val="0"/>
              </a:spcAft>
              <a:buClr>
                <a:srgbClr val="FF0000"/>
              </a:buClr>
              <a:buSzPts val="3200"/>
              <a:buFont typeface="Ovo"/>
              <a:buNone/>
            </a:pPr>
            <a:r>
              <a:rPr b="1" i="0" lang="en-US" sz="3200" u="sng">
                <a:solidFill>
                  <a:srgbClr val="FF0000"/>
                </a:solidFill>
                <a:latin typeface="Ovo"/>
                <a:ea typeface="Ovo"/>
                <a:cs typeface="Ovo"/>
                <a:sym typeface="Ovo"/>
              </a:rPr>
              <a:t>TANF</a:t>
            </a:r>
            <a:r>
              <a:rPr b="0" i="0" lang="en-US" sz="3200" u="none">
                <a:solidFill>
                  <a:srgbClr val="2E2F30"/>
                </a:solidFill>
                <a:latin typeface="Ovo"/>
                <a:ea typeface="Ovo"/>
                <a:cs typeface="Ovo"/>
                <a:sym typeface="Ovo"/>
              </a:rPr>
              <a:t>: Monthly check for low income, documented families.  60 month limit (public assistance)</a:t>
            </a:r>
          </a:p>
        </p:txBody>
      </p:sp>
      <p:pic>
        <p:nvPicPr>
          <p:cNvPr id="235" name="Shape 235"/>
          <p:cNvPicPr preferRelativeResize="0"/>
          <p:nvPr/>
        </p:nvPicPr>
        <p:blipFill rotWithShape="1">
          <a:blip r:embed="rId3">
            <a:alphaModFix/>
          </a:blip>
          <a:srcRect b="0" l="0" r="0" t="0"/>
          <a:stretch/>
        </p:blipFill>
        <p:spPr>
          <a:xfrm>
            <a:off x="5130800" y="304800"/>
            <a:ext cx="2601699" cy="1947695"/>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9"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b="0" l="0" r="0" t="0"/>
          <a:stretch/>
        </p:blipFill>
        <p:spPr>
          <a:xfrm>
            <a:off x="4826000" y="152400"/>
            <a:ext cx="3453018" cy="2347151"/>
          </a:xfrm>
          <a:prstGeom prst="rect">
            <a:avLst/>
          </a:prstGeom>
          <a:noFill/>
          <a:ln>
            <a:noFill/>
          </a:ln>
        </p:spPr>
      </p:pic>
      <p:sp>
        <p:nvSpPr>
          <p:cNvPr id="241" name="Shape 241"/>
          <p:cNvSpPr txBox="1"/>
          <p:nvPr/>
        </p:nvSpPr>
        <p:spPr>
          <a:xfrm>
            <a:off x="1016000" y="2767012"/>
            <a:ext cx="11277600" cy="6002337"/>
          </a:xfrm>
          <a:prstGeom prst="rect">
            <a:avLst/>
          </a:prstGeom>
          <a:noFill/>
          <a:ln>
            <a:noFill/>
          </a:ln>
        </p:spPr>
        <p:txBody>
          <a:bodyPr anchorCtr="0" anchor="t" bIns="45700" lIns="91425" rIns="91425" wrap="square" tIns="45700">
            <a:noAutofit/>
          </a:bodyPr>
          <a:lstStyle/>
          <a:p>
            <a:pPr indent="-203200" lvl="0" marL="0" marR="0" rtl="0" algn="l">
              <a:lnSpc>
                <a:spcPct val="100000"/>
              </a:lnSpc>
              <a:spcBef>
                <a:spcPts val="0"/>
              </a:spcBef>
              <a:spcAft>
                <a:spcPts val="0"/>
              </a:spcAft>
              <a:buClr>
                <a:srgbClr val="FF0000"/>
              </a:buClr>
              <a:buSzPts val="3200"/>
              <a:buFont typeface="Ovo"/>
              <a:buNone/>
            </a:pPr>
            <a:r>
              <a:rPr b="1" i="0" lang="en-US" sz="3200" u="sng">
                <a:solidFill>
                  <a:srgbClr val="FF0000"/>
                </a:solidFill>
                <a:latin typeface="Ovo"/>
                <a:ea typeface="Ovo"/>
                <a:cs typeface="Ovo"/>
                <a:sym typeface="Ovo"/>
              </a:rPr>
              <a:t>Home of Your Own (HOYO) </a:t>
            </a:r>
            <a:r>
              <a:rPr b="0" i="0" lang="en-US" sz="3200" u="none">
                <a:solidFill>
                  <a:srgbClr val="2E2F30"/>
                </a:solidFill>
                <a:latin typeface="Ovo"/>
                <a:ea typeface="Ovo"/>
                <a:cs typeface="Ovo"/>
                <a:sym typeface="Ovo"/>
              </a:rPr>
              <a:t>is open to income-eligible people with developmental disabilities and mental illness, and their parents or legal guardians. The program offers a wide range of supports, including low-interest mortgages. Through the HOYO program, HFA/SONYMA offers a </a:t>
            </a:r>
            <a:r>
              <a:rPr b="1" i="0" lang="en-US" sz="3200" u="none">
                <a:solidFill>
                  <a:srgbClr val="FF0000"/>
                </a:solidFill>
                <a:latin typeface="Ovo"/>
                <a:ea typeface="Ovo"/>
                <a:cs typeface="Ovo"/>
                <a:sym typeface="Ovo"/>
              </a:rPr>
              <a:t>4 percent, 30- or 40- year fixed rate mortgage</a:t>
            </a:r>
            <a:r>
              <a:rPr b="0" i="0" lang="en-US" sz="3200" u="none">
                <a:solidFill>
                  <a:srgbClr val="FF0000"/>
                </a:solidFill>
                <a:latin typeface="Ovo"/>
                <a:ea typeface="Ovo"/>
                <a:cs typeface="Ovo"/>
                <a:sym typeface="Ovo"/>
              </a:rPr>
              <a:t> </a:t>
            </a:r>
            <a:r>
              <a:rPr b="0" i="0" lang="en-US" sz="3200" u="none">
                <a:solidFill>
                  <a:srgbClr val="2E2F30"/>
                </a:solidFill>
                <a:latin typeface="Ovo"/>
                <a:ea typeface="Ovo"/>
                <a:cs typeface="Ovo"/>
                <a:sym typeface="Ovo"/>
              </a:rPr>
              <a:t>to eligible participants</a:t>
            </a:r>
          </a:p>
          <a:p>
            <a:pPr indent="-203200" lvl="0" marL="0" marR="0" rtl="0" algn="l">
              <a:lnSpc>
                <a:spcPct val="100000"/>
              </a:lnSpc>
              <a:spcBef>
                <a:spcPts val="0"/>
              </a:spcBef>
              <a:spcAft>
                <a:spcPts val="0"/>
              </a:spcAft>
              <a:buClr>
                <a:srgbClr val="FF0000"/>
              </a:buClr>
              <a:buSzPts val="3200"/>
              <a:buFont typeface="Ovo"/>
              <a:buNone/>
            </a:pPr>
            <a:r>
              <a:rPr b="1" i="0" lang="en-US" sz="3200" u="none">
                <a:solidFill>
                  <a:srgbClr val="FF0000"/>
                </a:solidFill>
                <a:latin typeface="Ovo"/>
                <a:ea typeface="Ovo"/>
                <a:cs typeface="Ovo"/>
                <a:sym typeface="Ovo"/>
              </a:rPr>
              <a:t>The Office of Housing Initiatives and Supports of OPWDD </a:t>
            </a:r>
            <a:r>
              <a:rPr b="0" i="0" lang="en-US" sz="3200" u="none">
                <a:solidFill>
                  <a:srgbClr val="2E2F30"/>
                </a:solidFill>
                <a:latin typeface="Ovo"/>
                <a:ea typeface="Ovo"/>
                <a:cs typeface="Ovo"/>
                <a:sym typeface="Ovo"/>
              </a:rPr>
              <a:t>is committed to men, women, and families interested in living more independently through achieving homeownership. </a:t>
            </a:r>
          </a:p>
          <a:p>
            <a:pPr indent="-203200" lvl="0" marL="0" marR="0" rtl="0" algn="l">
              <a:lnSpc>
                <a:spcPct val="100000"/>
              </a:lnSpc>
              <a:spcBef>
                <a:spcPts val="0"/>
              </a:spcBef>
              <a:spcAft>
                <a:spcPts val="0"/>
              </a:spcAft>
              <a:buClr>
                <a:srgbClr val="2E2F30"/>
              </a:buClr>
              <a:buSzPts val="3200"/>
              <a:buFont typeface="Ovo"/>
              <a:buNone/>
            </a:pPr>
            <a:r>
              <a:rPr b="0" i="0" lang="en-US" sz="3200" u="none">
                <a:solidFill>
                  <a:srgbClr val="2E2F30"/>
                </a:solidFill>
                <a:latin typeface="Ovo"/>
                <a:ea typeface="Ovo"/>
                <a:cs typeface="Ovo"/>
                <a:sym typeface="Ovo"/>
              </a:rPr>
              <a:t>Anyone interested in learning more about the </a:t>
            </a:r>
            <a:r>
              <a:rPr b="1" i="0" lang="en-US" sz="3200" u="none">
                <a:solidFill>
                  <a:srgbClr val="FF0000"/>
                </a:solidFill>
                <a:latin typeface="Ovo"/>
                <a:ea typeface="Ovo"/>
                <a:cs typeface="Ovo"/>
                <a:sym typeface="Ovo"/>
              </a:rPr>
              <a:t>HOYO</a:t>
            </a:r>
            <a:r>
              <a:rPr b="0" i="0" lang="en-US" sz="3200" u="none">
                <a:solidFill>
                  <a:srgbClr val="2E2F30"/>
                </a:solidFill>
                <a:latin typeface="Ovo"/>
                <a:ea typeface="Ovo"/>
                <a:cs typeface="Ovo"/>
                <a:sym typeface="Ovo"/>
              </a:rPr>
              <a:t> program, contact the </a:t>
            </a:r>
            <a:r>
              <a:rPr b="1" i="0" lang="en-US" sz="3200" u="none">
                <a:solidFill>
                  <a:srgbClr val="FF0000"/>
                </a:solidFill>
                <a:latin typeface="Ovo"/>
                <a:ea typeface="Ovo"/>
                <a:cs typeface="Ovo"/>
                <a:sym typeface="Ovo"/>
              </a:rPr>
              <a:t>Office of Housing Initiatives and Supports at </a:t>
            </a:r>
          </a:p>
          <a:p>
            <a:pPr indent="-203200" lvl="0" marL="0" marR="0" rtl="0" algn="l">
              <a:lnSpc>
                <a:spcPct val="100000"/>
              </a:lnSpc>
              <a:spcBef>
                <a:spcPts val="0"/>
              </a:spcBef>
              <a:spcAft>
                <a:spcPts val="0"/>
              </a:spcAft>
              <a:buClr>
                <a:srgbClr val="FF0000"/>
              </a:buClr>
              <a:buSzPts val="3200"/>
              <a:buFont typeface="Ovo"/>
              <a:buNone/>
            </a:pPr>
            <a:r>
              <a:rPr b="1" i="0" lang="en-US" sz="3200" u="none">
                <a:solidFill>
                  <a:srgbClr val="FF0000"/>
                </a:solidFill>
                <a:latin typeface="Ovo"/>
                <a:ea typeface="Ovo"/>
                <a:cs typeface="Ovo"/>
                <a:sym typeface="Ovo"/>
              </a:rPr>
              <a:t>(518) 473-1973</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45" name="Shape 245"/>
        <p:cNvGrpSpPr/>
        <p:nvPr/>
      </p:nvGrpSpPr>
      <p:grpSpPr>
        <a:xfrm>
          <a:off x="0" y="0"/>
          <a:ext cx="0" cy="0"/>
          <a:chOff x="0" y="0"/>
          <a:chExt cx="0" cy="0"/>
        </a:xfrm>
      </p:grpSpPr>
      <p:sp>
        <p:nvSpPr>
          <p:cNvPr id="246" name="Shape 246"/>
          <p:cNvSpPr txBox="1"/>
          <p:nvPr>
            <p:ph type="title"/>
          </p:nvPr>
        </p:nvSpPr>
        <p:spPr>
          <a:xfrm>
            <a:off x="228600" y="-1676400"/>
            <a:ext cx="12547600" cy="5105400"/>
          </a:xfrm>
          <a:prstGeom prst="rect">
            <a:avLst/>
          </a:prstGeom>
          <a:noFill/>
          <a:ln>
            <a:noFill/>
          </a:ln>
        </p:spPr>
        <p:txBody>
          <a:bodyPr anchorCtr="0" anchor="ctr" bIns="0" lIns="0" rIns="5075" wrap="square" tIns="0">
            <a:noAutofit/>
          </a:bodyPr>
          <a:lstStyle/>
          <a:p>
            <a:pPr indent="-457200" lvl="0" marL="25400" marR="0" rtl="0" algn="l">
              <a:lnSpc>
                <a:spcPct val="80000"/>
              </a:lnSpc>
              <a:spcBef>
                <a:spcPts val="0"/>
              </a:spcBef>
              <a:spcAft>
                <a:spcPts val="0"/>
              </a:spcAft>
              <a:buClr>
                <a:srgbClr val="000000"/>
              </a:buClr>
              <a:buSzPts val="7200"/>
              <a:buFont typeface="Merriweather Sans"/>
              <a:buNone/>
            </a:pPr>
            <a:br>
              <a:rPr b="1" i="0" lang="en-US" sz="7200" u="none" cap="none" strike="noStrike">
                <a:solidFill>
                  <a:srgbClr val="000000"/>
                </a:solidFill>
                <a:latin typeface="Merriweather Sans"/>
                <a:ea typeface="Merriweather Sans"/>
                <a:cs typeface="Merriweather Sans"/>
                <a:sym typeface="Merriweather Sans"/>
              </a:rPr>
            </a:br>
          </a:p>
        </p:txBody>
      </p:sp>
      <p:sp>
        <p:nvSpPr>
          <p:cNvPr id="247" name="Shape 247"/>
          <p:cNvSpPr txBox="1"/>
          <p:nvPr/>
        </p:nvSpPr>
        <p:spPr>
          <a:xfrm>
            <a:off x="36512" y="4762500"/>
            <a:ext cx="13474700" cy="3009900"/>
          </a:xfrm>
          <a:prstGeom prst="rect">
            <a:avLst/>
          </a:prstGeom>
          <a:noFill/>
          <a:ln>
            <a:noFill/>
          </a:ln>
        </p:spPr>
        <p:txBody>
          <a:bodyPr anchorCtr="0" anchor="t" bIns="0" lIns="0" rIns="5075" wrap="square" tIns="0">
            <a:noAutofit/>
          </a:bodyPr>
          <a:lstStyle/>
          <a:p>
            <a:pPr indent="-190500" lvl="0" marL="25400" marR="0" rtl="0" algn="ctr">
              <a:lnSpc>
                <a:spcPct val="80000"/>
              </a:lnSpc>
              <a:spcBef>
                <a:spcPts val="0"/>
              </a:spcBef>
              <a:spcAft>
                <a:spcPts val="0"/>
              </a:spcAft>
              <a:buClr>
                <a:srgbClr val="2E2F30"/>
              </a:buClr>
              <a:buSzPts val="3000"/>
              <a:buFont typeface="Ovo"/>
              <a:buNone/>
            </a:pPr>
            <a:r>
              <a:t/>
            </a:r>
            <a:endParaRPr b="1" i="0" sz="3000" u="none">
              <a:solidFill>
                <a:srgbClr val="00804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None/>
            </a:pPr>
            <a:r>
              <a:t/>
            </a:r>
            <a:endParaRPr b="1" i="0" sz="3000" u="none">
              <a:solidFill>
                <a:srgbClr val="008040"/>
              </a:solidFill>
              <a:latin typeface="Merriweather Sans"/>
              <a:ea typeface="Merriweather Sans"/>
              <a:cs typeface="Merriweather Sans"/>
              <a:sym typeface="Merriweather Sans"/>
            </a:endParaRPr>
          </a:p>
        </p:txBody>
      </p:sp>
      <p:sp>
        <p:nvSpPr>
          <p:cNvPr id="248" name="Shape 248"/>
          <p:cNvSpPr txBox="1"/>
          <p:nvPr/>
        </p:nvSpPr>
        <p:spPr>
          <a:xfrm>
            <a:off x="230187" y="3733800"/>
            <a:ext cx="12774612" cy="1079500"/>
          </a:xfrm>
          <a:prstGeom prst="rect">
            <a:avLst/>
          </a:prstGeom>
          <a:noFill/>
          <a:ln>
            <a:noFill/>
          </a:ln>
        </p:spPr>
        <p:txBody>
          <a:bodyPr anchorCtr="0" anchor="t" bIns="0" lIns="0" rIns="40625" wrap="square" tIns="0">
            <a:noAutofit/>
          </a:bodyPr>
          <a:lstStyle/>
          <a:p>
            <a:pPr indent="-458787" lvl="0" marL="39687" marR="0" rtl="0" algn="ctr">
              <a:lnSpc>
                <a:spcPct val="100000"/>
              </a:lnSpc>
              <a:spcBef>
                <a:spcPts val="0"/>
              </a:spcBef>
              <a:spcAft>
                <a:spcPts val="0"/>
              </a:spcAft>
              <a:buClr>
                <a:srgbClr val="0000FF"/>
              </a:buClr>
              <a:buSzPts val="7200"/>
              <a:buFont typeface="Merriweather Sans"/>
              <a:buNone/>
            </a:pPr>
            <a:r>
              <a:rPr b="1" i="0" lang="en-US" sz="7200" u="none">
                <a:solidFill>
                  <a:srgbClr val="0000FF"/>
                </a:solidFill>
                <a:latin typeface="Merriweather Sans"/>
                <a:ea typeface="Merriweather Sans"/>
                <a:cs typeface="Merriweather Sans"/>
                <a:sym typeface="Merriweather Sans"/>
              </a:rPr>
              <a:t>Recent Health Benefits Victories for Families of Children with </a:t>
            </a:r>
          </a:p>
          <a:p>
            <a:pPr indent="-458787" lvl="0" marL="39687" marR="0" rtl="0" algn="ctr">
              <a:lnSpc>
                <a:spcPct val="100000"/>
              </a:lnSpc>
              <a:spcBef>
                <a:spcPts val="0"/>
              </a:spcBef>
              <a:spcAft>
                <a:spcPts val="0"/>
              </a:spcAft>
              <a:buClr>
                <a:srgbClr val="FF0000"/>
              </a:buClr>
              <a:buSzPts val="7200"/>
              <a:buFont typeface="Merriweather Sans"/>
              <a:buNone/>
            </a:pPr>
            <a:r>
              <a:rPr b="1" i="0" lang="en-US" sz="7200" u="none">
                <a:solidFill>
                  <a:srgbClr val="FF0000"/>
                </a:solidFill>
                <a:latin typeface="Merriweather Sans"/>
                <a:ea typeface="Merriweather Sans"/>
                <a:cs typeface="Merriweather Sans"/>
                <a:sym typeface="Merriweather Sans"/>
              </a:rPr>
              <a:t>Autism Spectrum Disorders</a:t>
            </a:r>
          </a:p>
        </p:txBody>
      </p:sp>
      <p:pic>
        <p:nvPicPr>
          <p:cNvPr id="249" name="Shape 249"/>
          <p:cNvPicPr preferRelativeResize="0"/>
          <p:nvPr/>
        </p:nvPicPr>
        <p:blipFill rotWithShape="1">
          <a:blip r:embed="rId3">
            <a:alphaModFix/>
          </a:blip>
          <a:srcRect b="0" l="0" r="0" t="0"/>
          <a:stretch/>
        </p:blipFill>
        <p:spPr>
          <a:xfrm>
            <a:off x="3606800" y="609600"/>
            <a:ext cx="5712333" cy="2828672"/>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3" name="Shape 253"/>
        <p:cNvGrpSpPr/>
        <p:nvPr/>
      </p:nvGrpSpPr>
      <p:grpSpPr>
        <a:xfrm>
          <a:off x="0" y="0"/>
          <a:ext cx="0" cy="0"/>
          <a:chOff x="0" y="0"/>
          <a:chExt cx="0" cy="0"/>
        </a:xfrm>
      </p:grpSpPr>
      <p:sp>
        <p:nvSpPr>
          <p:cNvPr id="254" name="Shape 254"/>
          <p:cNvSpPr txBox="1"/>
          <p:nvPr/>
        </p:nvSpPr>
        <p:spPr>
          <a:xfrm>
            <a:off x="406400" y="533400"/>
            <a:ext cx="12192000" cy="9264650"/>
          </a:xfrm>
          <a:prstGeom prst="rect">
            <a:avLst/>
          </a:prstGeom>
          <a:noFill/>
          <a:ln>
            <a:noFill/>
          </a:ln>
        </p:spPr>
        <p:txBody>
          <a:bodyPr anchorCtr="0" anchor="t" bIns="45700" lIns="91425" rIns="91425" wrap="square" tIns="45700">
            <a:noAutofit/>
          </a:bodyPr>
          <a:lstStyle/>
          <a:p>
            <a:pPr indent="-228600" lvl="0" marL="0" marR="0" rtl="0" algn="ctr">
              <a:lnSpc>
                <a:spcPct val="100000"/>
              </a:lnSpc>
              <a:spcBef>
                <a:spcPts val="0"/>
              </a:spcBef>
              <a:spcAft>
                <a:spcPts val="0"/>
              </a:spcAft>
              <a:buClr>
                <a:srgbClr val="FF0000"/>
              </a:buClr>
              <a:buSzPts val="3600"/>
              <a:buFont typeface="Ovo"/>
              <a:buNone/>
            </a:pPr>
            <a:r>
              <a:rPr b="1" i="0" lang="en-US" sz="3600" u="none">
                <a:solidFill>
                  <a:srgbClr val="FF0000"/>
                </a:solidFill>
                <a:latin typeface="Ovo"/>
                <a:ea typeface="Ovo"/>
                <a:cs typeface="Ovo"/>
                <a:sym typeface="Ovo"/>
              </a:rPr>
              <a:t>New York Autism Insurance Reform Law</a:t>
            </a:r>
          </a:p>
          <a:p>
            <a:pPr indent="-177800" lvl="0" marL="0" marR="0" rtl="0" algn="l">
              <a:lnSpc>
                <a:spcPct val="100000"/>
              </a:lnSpc>
              <a:spcBef>
                <a:spcPts val="0"/>
              </a:spcBef>
              <a:spcAft>
                <a:spcPts val="0"/>
              </a:spcAft>
              <a:buClr>
                <a:srgbClr val="0000FF"/>
              </a:buClr>
              <a:buSzPts val="2800"/>
              <a:buFont typeface="Ovo"/>
              <a:buNone/>
            </a:pPr>
            <a:r>
              <a:rPr b="1" i="0" lang="en-US" sz="2800" u="sng">
                <a:solidFill>
                  <a:srgbClr val="0000FF"/>
                </a:solidFill>
                <a:latin typeface="Ovo"/>
                <a:ea typeface="Ovo"/>
                <a:cs typeface="Ovo"/>
                <a:sym typeface="Ovo"/>
              </a:rPr>
              <a:t>Summary of Coverage:</a:t>
            </a:r>
          </a:p>
          <a:p>
            <a:pPr indent="-177800" lvl="0" marL="0" marR="0" rtl="0" algn="l">
              <a:lnSpc>
                <a:spcPct val="100000"/>
              </a:lnSpc>
              <a:spcBef>
                <a:spcPts val="0"/>
              </a:spcBef>
              <a:spcAft>
                <a:spcPts val="0"/>
              </a:spcAft>
              <a:buClr>
                <a:srgbClr val="2E2F30"/>
              </a:buClr>
              <a:buSzPts val="2800"/>
              <a:buFont typeface="Ovo"/>
              <a:buNone/>
            </a:pPr>
            <a:r>
              <a:t/>
            </a:r>
            <a:endParaRPr b="0" i="0" sz="2800" u="none">
              <a:solidFill>
                <a:srgbClr val="2E2F30"/>
              </a:solidFill>
              <a:latin typeface="Ovo"/>
              <a:ea typeface="Ovo"/>
              <a:cs typeface="Ovo"/>
              <a:sym typeface="Ovo"/>
            </a:endParaRPr>
          </a:p>
          <a:p>
            <a:pPr indent="-177800" lvl="0" marL="0" marR="0" rtl="0" algn="l">
              <a:lnSpc>
                <a:spcPct val="100000"/>
              </a:lnSpc>
              <a:spcBef>
                <a:spcPts val="0"/>
              </a:spcBef>
              <a:spcAft>
                <a:spcPts val="0"/>
              </a:spcAft>
              <a:buClr>
                <a:srgbClr val="2E2F30"/>
              </a:buClr>
              <a:buSzPts val="2800"/>
              <a:buFont typeface="Ovo"/>
              <a:buNone/>
            </a:pPr>
            <a:r>
              <a:rPr b="0" i="0" lang="en-US" sz="2800" u="none">
                <a:solidFill>
                  <a:srgbClr val="2E2F30"/>
                </a:solidFill>
                <a:latin typeface="Ovo"/>
                <a:ea typeface="Ovo"/>
                <a:cs typeface="Ovo"/>
                <a:sym typeface="Ovo"/>
              </a:rPr>
              <a:t>Effective for state-regulated health plans issued or renewed on or after November 1, 2012.  </a:t>
            </a:r>
            <a:r>
              <a:rPr b="1" i="0" lang="en-US" sz="2800" u="sng">
                <a:solidFill>
                  <a:srgbClr val="2E2F30"/>
                </a:solidFill>
                <a:latin typeface="Ovo"/>
                <a:ea typeface="Ovo"/>
                <a:cs typeface="Ovo"/>
                <a:sym typeface="Ovo"/>
              </a:rPr>
              <a:t>Does not include Medicaid</a:t>
            </a:r>
            <a:r>
              <a:rPr b="0" i="0" lang="en-US" sz="2800" u="none">
                <a:solidFill>
                  <a:srgbClr val="2E2F30"/>
                </a:solidFill>
                <a:latin typeface="Ovo"/>
                <a:ea typeface="Ovo"/>
                <a:cs typeface="Ovo"/>
                <a:sym typeface="Ovo"/>
              </a:rPr>
              <a:t>.</a:t>
            </a:r>
          </a:p>
          <a:p>
            <a:pPr indent="-177800" lvl="0" marL="0" marR="0" rtl="0" algn="l">
              <a:lnSpc>
                <a:spcPct val="100000"/>
              </a:lnSpc>
              <a:spcBef>
                <a:spcPts val="0"/>
              </a:spcBef>
              <a:spcAft>
                <a:spcPts val="0"/>
              </a:spcAft>
              <a:buClr>
                <a:srgbClr val="2E2F30"/>
              </a:buClr>
              <a:buSzPts val="2800"/>
              <a:buFont typeface="Ovo"/>
              <a:buNone/>
            </a:pPr>
            <a:r>
              <a:rPr b="0" i="0" lang="en-US" sz="2800" u="none">
                <a:solidFill>
                  <a:srgbClr val="2E2F30"/>
                </a:solidFill>
                <a:latin typeface="Ovo"/>
                <a:ea typeface="Ovo"/>
                <a:cs typeface="Ovo"/>
                <a:sym typeface="Ovo"/>
              </a:rPr>
              <a:t>Requires state-regulated health plans to provide </a:t>
            </a:r>
            <a:r>
              <a:rPr b="1" i="0" lang="en-US" sz="2800" u="none">
                <a:solidFill>
                  <a:srgbClr val="0000FF"/>
                </a:solidFill>
                <a:latin typeface="Ovo"/>
                <a:ea typeface="Ovo"/>
                <a:cs typeface="Ovo"/>
                <a:sym typeface="Ovo"/>
              </a:rPr>
              <a:t>medically necessary coverage </a:t>
            </a:r>
            <a:r>
              <a:rPr b="0" i="0" lang="en-US" sz="2800" u="none">
                <a:solidFill>
                  <a:srgbClr val="2E2F30"/>
                </a:solidFill>
                <a:latin typeface="Ovo"/>
                <a:ea typeface="Ovo"/>
                <a:cs typeface="Ovo"/>
                <a:sym typeface="Ovo"/>
              </a:rPr>
              <a:t>for the screening, diagnosis, and treatment of autism spectrum disorders including:</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pharmacy care </a:t>
            </a:r>
            <a:r>
              <a:rPr b="0" i="0" lang="en-US" sz="3600" u="none">
                <a:solidFill>
                  <a:srgbClr val="2E2F30"/>
                </a:solidFill>
                <a:latin typeface="Ovo"/>
                <a:ea typeface="Ovo"/>
                <a:cs typeface="Ovo"/>
                <a:sym typeface="Ovo"/>
              </a:rPr>
              <a:t>(if the policy covers other prescription drugs)</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psychiatric care</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psychological care</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certified speech therapists, </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occupational therapists, </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social workers, </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physical therapists</a:t>
            </a:r>
          </a:p>
          <a:p>
            <a:pPr indent="0" lvl="0" marL="0" marR="0" rtl="0" algn="l">
              <a:lnSpc>
                <a:spcPct val="100000"/>
              </a:lnSpc>
              <a:spcBef>
                <a:spcPts val="0"/>
              </a:spcBef>
              <a:spcAft>
                <a:spcPts val="0"/>
              </a:spcAft>
              <a:buClr>
                <a:srgbClr val="2E2F30"/>
              </a:buClr>
              <a:buSzPts val="3600"/>
              <a:buFont typeface="Arial"/>
              <a:buChar char="•"/>
            </a:pPr>
            <a:r>
              <a:rPr b="1" i="0" lang="en-US" sz="3600" u="none">
                <a:solidFill>
                  <a:srgbClr val="2E2F30"/>
                </a:solidFill>
                <a:latin typeface="Ovo"/>
                <a:ea typeface="Ovo"/>
                <a:cs typeface="Ovo"/>
                <a:sym typeface="Ovo"/>
              </a:rPr>
              <a:t>augmentative communication</a:t>
            </a:r>
          </a:p>
          <a:p>
            <a:pPr indent="0" lvl="0" marL="0" marR="0" rtl="0" algn="l">
              <a:lnSpc>
                <a:spcPct val="100000"/>
              </a:lnSpc>
              <a:spcBef>
                <a:spcPts val="0"/>
              </a:spcBef>
              <a:spcAft>
                <a:spcPts val="0"/>
              </a:spcAft>
              <a:buClr>
                <a:srgbClr val="2E2F30"/>
              </a:buClr>
              <a:buSzPts val="2800"/>
              <a:buFont typeface="Arial"/>
              <a:buNone/>
            </a:pPr>
            <a:r>
              <a:t/>
            </a:r>
            <a:endParaRPr b="0" i="0" sz="2800" u="none">
              <a:solidFill>
                <a:srgbClr val="2E2F30"/>
              </a:solidFill>
              <a:latin typeface="Ovo"/>
              <a:ea typeface="Ovo"/>
              <a:cs typeface="Ovo"/>
              <a:sym typeface="Ovo"/>
            </a:endParaRPr>
          </a:p>
          <a:p>
            <a:pPr indent="0" lvl="0" marL="0" marR="0" rtl="0" algn="l">
              <a:lnSpc>
                <a:spcPct val="100000"/>
              </a:lnSpc>
              <a:spcBef>
                <a:spcPts val="0"/>
              </a:spcBef>
              <a:spcAft>
                <a:spcPts val="0"/>
              </a:spcAft>
              <a:buNone/>
            </a:pPr>
            <a:r>
              <a:t/>
            </a:r>
            <a:endParaRPr b="0" i="0" sz="2800" u="none">
              <a:solidFill>
                <a:srgbClr val="2E2F30"/>
              </a:solidFill>
              <a:latin typeface="Ovo"/>
              <a:ea typeface="Ovo"/>
              <a:cs typeface="Ovo"/>
              <a:sym typeface="Ovo"/>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Title &amp; Bullets">
  <a:themeElements>
    <a:clrScheme name="">
      <a:dk1>
        <a:srgbClr val="2E2F30"/>
      </a:dk1>
      <a:lt1>
        <a:srgbClr val="D1D0CF"/>
      </a:lt1>
      <a:dk2>
        <a:srgbClr val="000000"/>
      </a:dk2>
      <a:lt2>
        <a:srgbClr val="F8F8F8"/>
      </a:lt2>
      <a:accent1>
        <a:srgbClr val="000000"/>
      </a:accent1>
      <a:accent2>
        <a:srgbClr val="333399"/>
      </a:accent2>
      <a:accent3>
        <a:srgbClr val="E5E4E4"/>
      </a:accent3>
      <a:accent4>
        <a:srgbClr val="262727"/>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amp; Subtitle">
  <a:themeElements>
    <a:clrScheme name="">
      <a:dk1>
        <a:srgbClr val="2E2F30"/>
      </a:dk1>
      <a:lt1>
        <a:srgbClr val="D1D0CF"/>
      </a:lt1>
      <a:dk2>
        <a:srgbClr val="000000"/>
      </a:dk2>
      <a:lt2>
        <a:srgbClr val="FFFFFF"/>
      </a:lt2>
      <a:accent1>
        <a:srgbClr val="000000"/>
      </a:accent1>
      <a:accent2>
        <a:srgbClr val="333399"/>
      </a:accent2>
      <a:accent3>
        <a:srgbClr val="E5E4E4"/>
      </a:accent3>
      <a:accent4>
        <a:srgbClr val="262727"/>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 Top">
  <a:themeElements>
    <a:clrScheme name="">
      <a:dk1>
        <a:srgbClr val="2E2F30"/>
      </a:dk1>
      <a:lt1>
        <a:srgbClr val="D1D0CF"/>
      </a:lt1>
      <a:dk2>
        <a:srgbClr val="000000"/>
      </a:dk2>
      <a:lt2>
        <a:srgbClr val="FFFFFF"/>
      </a:lt2>
      <a:accent1>
        <a:srgbClr val="000000"/>
      </a:accent1>
      <a:accent2>
        <a:srgbClr val="333399"/>
      </a:accent2>
      <a:accent3>
        <a:srgbClr val="E5E4E4"/>
      </a:accent3>
      <a:accent4>
        <a:srgbClr val="262727"/>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amp; Bullets - Left">
  <a:themeElements>
    <a:clrScheme name="">
      <a:dk1>
        <a:srgbClr val="2E2F30"/>
      </a:dk1>
      <a:lt1>
        <a:srgbClr val="D1D0CF"/>
      </a:lt1>
      <a:dk2>
        <a:srgbClr val="000000"/>
      </a:dk2>
      <a:lt2>
        <a:srgbClr val="FFFFFF"/>
      </a:lt2>
      <a:accent1>
        <a:srgbClr val="000000"/>
      </a:accent1>
      <a:accent2>
        <a:srgbClr val="333399"/>
      </a:accent2>
      <a:accent3>
        <a:srgbClr val="E5E4E4"/>
      </a:accent3>
      <a:accent4>
        <a:srgbClr val="262727"/>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itle &amp; Bullets - Right">
  <a:themeElements>
    <a:clrScheme name="">
      <a:dk1>
        <a:srgbClr val="2E2F30"/>
      </a:dk1>
      <a:lt1>
        <a:srgbClr val="D1D0CF"/>
      </a:lt1>
      <a:dk2>
        <a:srgbClr val="000000"/>
      </a:dk2>
      <a:lt2>
        <a:srgbClr val="FFFFFF"/>
      </a:lt2>
      <a:accent1>
        <a:srgbClr val="000000"/>
      </a:accent1>
      <a:accent2>
        <a:srgbClr val="333399"/>
      </a:accent2>
      <a:accent3>
        <a:srgbClr val="E5E4E4"/>
      </a:accent3>
      <a:accent4>
        <a:srgbClr val="262727"/>
      </a:accent4>
      <a:accent5>
        <a:srgbClr val="A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